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5" r:id="rId1"/>
  </p:sldMasterIdLst>
  <p:sldIdLst>
    <p:sldId id="256" r:id="rId2"/>
    <p:sldId id="257" r:id="rId3"/>
    <p:sldId id="258" r:id="rId4"/>
    <p:sldId id="259" r:id="rId5"/>
    <p:sldId id="262" r:id="rId6"/>
    <p:sldId id="266" r:id="rId7"/>
    <p:sldId id="263" r:id="rId8"/>
    <p:sldId id="264" r:id="rId9"/>
    <p:sldId id="265" r:id="rId10"/>
    <p:sldId id="261" r:id="rId11"/>
    <p:sldId id="260" r:id="rId12"/>
    <p:sldId id="267" r:id="rId13"/>
    <p:sldId id="272" r:id="rId14"/>
    <p:sldId id="273" r:id="rId15"/>
    <p:sldId id="274" r:id="rId16"/>
    <p:sldId id="275" r:id="rId17"/>
    <p:sldId id="276" r:id="rId18"/>
    <p:sldId id="268" r:id="rId19"/>
    <p:sldId id="269" r:id="rId20"/>
    <p:sldId id="270"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381D4F-9F0F-A2E8-84E6-F98934A5DA46}" v="501" dt="2022-11-16T15:14:42.973"/>
    <p1510:client id="{86DF4B3E-18F7-77E8-F4BF-493D4B49C14E}" v="272" dt="2022-11-17T01:26:35.809"/>
    <p1510:client id="{907E43F0-B455-FEE5-FC80-B084A5173028}" v="181" dt="2022-11-23T16:31:20.815"/>
    <p1510:client id="{AE3478F6-C6A0-4009-E07A-FCA74A6DE0B4}" v="95" dt="2022-11-20T08:37:12.876"/>
    <p1510:client id="{D3F7ED6A-206E-5365-1A4A-00743753AA61}" v="116" dt="2022-11-24T03:44:04.802"/>
    <p1510:client id="{F5815E0C-FBDF-009E-C917-476D19427D65}" v="193" dt="2022-11-23T07:31:02.9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thi M" userId="S::aarthi.mv@prodapt.com::17371dc1-d5a4-4a5a-a99d-37b5994f038f" providerId="AD" clId="Web-{907E43F0-B455-FEE5-FC80-B084A5173028}"/>
    <pc:docChg chg="addSld modSld sldOrd addMainMaster delMainMaster">
      <pc:chgData name="Aarthi M" userId="S::aarthi.mv@prodapt.com::17371dc1-d5a4-4a5a-a99d-37b5994f038f" providerId="AD" clId="Web-{907E43F0-B455-FEE5-FC80-B084A5173028}" dt="2022-11-23T16:31:20.815" v="187" actId="14100"/>
      <pc:docMkLst>
        <pc:docMk/>
      </pc:docMkLst>
      <pc:sldChg chg="addSp delSp modSp mod modClrScheme setClrOvrMap delDesignElem chgLayout">
        <pc:chgData name="Aarthi M" userId="S::aarthi.mv@prodapt.com::17371dc1-d5a4-4a5a-a99d-37b5994f038f" providerId="AD" clId="Web-{907E43F0-B455-FEE5-FC80-B084A5173028}" dt="2022-11-23T16:07:28.528" v="120" actId="14100"/>
        <pc:sldMkLst>
          <pc:docMk/>
          <pc:sldMk cId="109857222" sldId="256"/>
        </pc:sldMkLst>
        <pc:spChg chg="mod ord">
          <ac:chgData name="Aarthi M" userId="S::aarthi.mv@prodapt.com::17371dc1-d5a4-4a5a-a99d-37b5994f038f" providerId="AD" clId="Web-{907E43F0-B455-FEE5-FC80-B084A5173028}" dt="2022-11-23T16:04:44.760" v="118" actId="1076"/>
          <ac:spMkLst>
            <pc:docMk/>
            <pc:sldMk cId="109857222" sldId="256"/>
            <ac:spMk id="2" creationId="{00000000-0000-0000-0000-000000000000}"/>
          </ac:spMkLst>
        </pc:spChg>
        <pc:spChg chg="mod ord">
          <ac:chgData name="Aarthi M" userId="S::aarthi.mv@prodapt.com::17371dc1-d5a4-4a5a-a99d-37b5994f038f" providerId="AD" clId="Web-{907E43F0-B455-FEE5-FC80-B084A5173028}" dt="2022-11-23T16:04:36.041" v="116" actId="1076"/>
          <ac:spMkLst>
            <pc:docMk/>
            <pc:sldMk cId="109857222" sldId="256"/>
            <ac:spMk id="3" creationId="{00000000-0000-0000-0000-000000000000}"/>
          </ac:spMkLst>
        </pc:spChg>
        <pc:spChg chg="add mod">
          <ac:chgData name="Aarthi M" userId="S::aarthi.mv@prodapt.com::17371dc1-d5a4-4a5a-a99d-37b5994f038f" providerId="AD" clId="Web-{907E43F0-B455-FEE5-FC80-B084A5173028}" dt="2022-11-23T16:05:06.323" v="119" actId="1076"/>
          <ac:spMkLst>
            <pc:docMk/>
            <pc:sldMk cId="109857222" sldId="256"/>
            <ac:spMk id="5" creationId="{C42AFAB6-587C-CCD5-E427-BBFFBFEBDE53}"/>
          </ac:spMkLst>
        </pc:spChg>
        <pc:spChg chg="del">
          <ac:chgData name="Aarthi M" userId="S::aarthi.mv@prodapt.com::17371dc1-d5a4-4a5a-a99d-37b5994f038f" providerId="AD" clId="Web-{907E43F0-B455-FEE5-FC80-B084A5173028}" dt="2022-11-23T15:53:04.093" v="48"/>
          <ac:spMkLst>
            <pc:docMk/>
            <pc:sldMk cId="109857222" sldId="256"/>
            <ac:spMk id="61" creationId="{8A95209C-5275-4E15-8EA7-7F42980ABF2D}"/>
          </ac:spMkLst>
        </pc:spChg>
        <pc:spChg chg="del">
          <ac:chgData name="Aarthi M" userId="S::aarthi.mv@prodapt.com::17371dc1-d5a4-4a5a-a99d-37b5994f038f" providerId="AD" clId="Web-{907E43F0-B455-FEE5-FC80-B084A5173028}" dt="2022-11-23T15:53:04.093" v="48"/>
          <ac:spMkLst>
            <pc:docMk/>
            <pc:sldMk cId="109857222" sldId="256"/>
            <ac:spMk id="62" creationId="{4F2ED431-E304-4FF0-9F4E-032783C9D612}"/>
          </ac:spMkLst>
        </pc:spChg>
        <pc:spChg chg="del">
          <ac:chgData name="Aarthi M" userId="S::aarthi.mv@prodapt.com::17371dc1-d5a4-4a5a-a99d-37b5994f038f" providerId="AD" clId="Web-{907E43F0-B455-FEE5-FC80-B084A5173028}" dt="2022-11-23T15:53:04.093" v="48"/>
          <ac:spMkLst>
            <pc:docMk/>
            <pc:sldMk cId="109857222" sldId="256"/>
            <ac:spMk id="63" creationId="{4E87FCFB-2CCE-460D-B3DD-557C8BD1B94A}"/>
          </ac:spMkLst>
        </pc:spChg>
        <pc:spChg chg="add del">
          <ac:chgData name="Aarthi M" userId="S::aarthi.mv@prodapt.com::17371dc1-d5a4-4a5a-a99d-37b5994f038f" providerId="AD" clId="Web-{907E43F0-B455-FEE5-FC80-B084A5173028}" dt="2022-11-23T16:01:48.867" v="98"/>
          <ac:spMkLst>
            <pc:docMk/>
            <pc:sldMk cId="109857222" sldId="256"/>
            <ac:spMk id="68" creationId="{678CC48C-9275-4EFA-9B84-8E818500B9C1}"/>
          </ac:spMkLst>
        </pc:spChg>
        <pc:spChg chg="add del">
          <ac:chgData name="Aarthi M" userId="S::aarthi.mv@prodapt.com::17371dc1-d5a4-4a5a-a99d-37b5994f038f" providerId="AD" clId="Web-{907E43F0-B455-FEE5-FC80-B084A5173028}" dt="2022-11-23T16:01:33.507" v="93"/>
          <ac:spMkLst>
            <pc:docMk/>
            <pc:sldMk cId="109857222" sldId="256"/>
            <ac:spMk id="73" creationId="{8A95209C-5275-4E15-8EA7-7F42980ABF2D}"/>
          </ac:spMkLst>
        </pc:spChg>
        <pc:spChg chg="add del">
          <ac:chgData name="Aarthi M" userId="S::aarthi.mv@prodapt.com::17371dc1-d5a4-4a5a-a99d-37b5994f038f" providerId="AD" clId="Web-{907E43F0-B455-FEE5-FC80-B084A5173028}" dt="2022-11-23T16:01:33.507" v="93"/>
          <ac:spMkLst>
            <pc:docMk/>
            <pc:sldMk cId="109857222" sldId="256"/>
            <ac:spMk id="75" creationId="{4F2ED431-E304-4FF0-9F4E-032783C9D612}"/>
          </ac:spMkLst>
        </pc:spChg>
        <pc:spChg chg="add del">
          <ac:chgData name="Aarthi M" userId="S::aarthi.mv@prodapt.com::17371dc1-d5a4-4a5a-a99d-37b5994f038f" providerId="AD" clId="Web-{907E43F0-B455-FEE5-FC80-B084A5173028}" dt="2022-11-23T16:01:33.507" v="93"/>
          <ac:spMkLst>
            <pc:docMk/>
            <pc:sldMk cId="109857222" sldId="256"/>
            <ac:spMk id="77" creationId="{4E87FCFB-2CCE-460D-B3DD-557C8BD1B94A}"/>
          </ac:spMkLst>
        </pc:spChg>
        <pc:spChg chg="add del">
          <ac:chgData name="Aarthi M" userId="S::aarthi.mv@prodapt.com::17371dc1-d5a4-4a5a-a99d-37b5994f038f" providerId="AD" clId="Web-{907E43F0-B455-FEE5-FC80-B084A5173028}" dt="2022-11-23T16:01:36.101" v="95"/>
          <ac:spMkLst>
            <pc:docMk/>
            <pc:sldMk cId="109857222" sldId="256"/>
            <ac:spMk id="79" creationId="{8A95209C-5275-4E15-8EA7-7F42980ABF2D}"/>
          </ac:spMkLst>
        </pc:spChg>
        <pc:spChg chg="add del">
          <ac:chgData name="Aarthi M" userId="S::aarthi.mv@prodapt.com::17371dc1-d5a4-4a5a-a99d-37b5994f038f" providerId="AD" clId="Web-{907E43F0-B455-FEE5-FC80-B084A5173028}" dt="2022-11-23T16:01:36.101" v="95"/>
          <ac:spMkLst>
            <pc:docMk/>
            <pc:sldMk cId="109857222" sldId="256"/>
            <ac:spMk id="80" creationId="{4F2ED431-E304-4FF0-9F4E-032783C9D612}"/>
          </ac:spMkLst>
        </pc:spChg>
        <pc:spChg chg="add del">
          <ac:chgData name="Aarthi M" userId="S::aarthi.mv@prodapt.com::17371dc1-d5a4-4a5a-a99d-37b5994f038f" providerId="AD" clId="Web-{907E43F0-B455-FEE5-FC80-B084A5173028}" dt="2022-11-23T16:01:36.101" v="95"/>
          <ac:spMkLst>
            <pc:docMk/>
            <pc:sldMk cId="109857222" sldId="256"/>
            <ac:spMk id="81" creationId="{4E87FCFB-2CCE-460D-B3DD-557C8BD1B94A}"/>
          </ac:spMkLst>
        </pc:spChg>
        <pc:spChg chg="add del">
          <ac:chgData name="Aarthi M" userId="S::aarthi.mv@prodapt.com::17371dc1-d5a4-4a5a-a99d-37b5994f038f" providerId="AD" clId="Web-{907E43F0-B455-FEE5-FC80-B084A5173028}" dt="2022-11-23T16:01:48.867" v="97"/>
          <ac:spMkLst>
            <pc:docMk/>
            <pc:sldMk cId="109857222" sldId="256"/>
            <ac:spMk id="83" creationId="{678CC48C-9275-4EFA-9B84-8E818500B9C1}"/>
          </ac:spMkLst>
        </pc:spChg>
        <pc:spChg chg="add del">
          <ac:chgData name="Aarthi M" userId="S::aarthi.mv@prodapt.com::17371dc1-d5a4-4a5a-a99d-37b5994f038f" providerId="AD" clId="Web-{907E43F0-B455-FEE5-FC80-B084A5173028}" dt="2022-11-23T16:01:48.867" v="97"/>
          <ac:spMkLst>
            <pc:docMk/>
            <pc:sldMk cId="109857222" sldId="256"/>
            <ac:spMk id="84" creationId="{0A324144-E9CF-4B12-A53E-FAC0D281D8B0}"/>
          </ac:spMkLst>
        </pc:spChg>
        <pc:spChg chg="add del">
          <ac:chgData name="Aarthi M" userId="S::aarthi.mv@prodapt.com::17371dc1-d5a4-4a5a-a99d-37b5994f038f" providerId="AD" clId="Web-{907E43F0-B455-FEE5-FC80-B084A5173028}" dt="2022-11-23T16:02:10.586" v="101"/>
          <ac:spMkLst>
            <pc:docMk/>
            <pc:sldMk cId="109857222" sldId="256"/>
            <ac:spMk id="86" creationId="{678CC48C-9275-4EFA-9B84-8E818500B9C1}"/>
          </ac:spMkLst>
        </pc:spChg>
        <pc:spChg chg="add del">
          <ac:chgData name="Aarthi M" userId="S::aarthi.mv@prodapt.com::17371dc1-d5a4-4a5a-a99d-37b5994f038f" providerId="AD" clId="Web-{907E43F0-B455-FEE5-FC80-B084A5173028}" dt="2022-11-23T16:02:10.570" v="100"/>
          <ac:spMkLst>
            <pc:docMk/>
            <pc:sldMk cId="109857222" sldId="256"/>
            <ac:spMk id="91" creationId="{657F69E0-C4B0-4BEC-A689-4F8D877F05D4}"/>
          </ac:spMkLst>
        </pc:spChg>
        <pc:spChg chg="add del">
          <ac:chgData name="Aarthi M" userId="S::aarthi.mv@prodapt.com::17371dc1-d5a4-4a5a-a99d-37b5994f038f" providerId="AD" clId="Web-{907E43F0-B455-FEE5-FC80-B084A5173028}" dt="2022-11-23T16:02:10.570" v="100"/>
          <ac:spMkLst>
            <pc:docMk/>
            <pc:sldMk cId="109857222" sldId="256"/>
            <ac:spMk id="93" creationId="{8F51725E-A483-43B2-A6F2-C44F502FE033}"/>
          </ac:spMkLst>
        </pc:spChg>
        <pc:spChg chg="add del">
          <ac:chgData name="Aarthi M" userId="S::aarthi.mv@prodapt.com::17371dc1-d5a4-4a5a-a99d-37b5994f038f" providerId="AD" clId="Web-{907E43F0-B455-FEE5-FC80-B084A5173028}" dt="2022-11-23T16:02:10.570" v="100"/>
          <ac:spMkLst>
            <pc:docMk/>
            <pc:sldMk cId="109857222" sldId="256"/>
            <ac:spMk id="95" creationId="{9F6380B4-6A1C-481E-8408-B4E6C75B9B81}"/>
          </ac:spMkLst>
        </pc:spChg>
        <pc:spChg chg="add">
          <ac:chgData name="Aarthi M" userId="S::aarthi.mv@prodapt.com::17371dc1-d5a4-4a5a-a99d-37b5994f038f" providerId="AD" clId="Web-{907E43F0-B455-FEE5-FC80-B084A5173028}" dt="2022-11-23T16:02:10.586" v="101"/>
          <ac:spMkLst>
            <pc:docMk/>
            <pc:sldMk cId="109857222" sldId="256"/>
            <ac:spMk id="97" creationId="{9B7AD9F6-8CE7-4299-8FC6-328F4DCD3FF9}"/>
          </ac:spMkLst>
        </pc:spChg>
        <pc:spChg chg="add">
          <ac:chgData name="Aarthi M" userId="S::aarthi.mv@prodapt.com::17371dc1-d5a4-4a5a-a99d-37b5994f038f" providerId="AD" clId="Web-{907E43F0-B455-FEE5-FC80-B084A5173028}" dt="2022-11-23T16:02:10.586" v="101"/>
          <ac:spMkLst>
            <pc:docMk/>
            <pc:sldMk cId="109857222" sldId="256"/>
            <ac:spMk id="98" creationId="{F49775AF-8896-43EE-92C6-83497D6DC56F}"/>
          </ac:spMkLst>
        </pc:spChg>
        <pc:picChg chg="add del mod ord">
          <ac:chgData name="Aarthi M" userId="S::aarthi.mv@prodapt.com::17371dc1-d5a4-4a5a-a99d-37b5994f038f" providerId="AD" clId="Web-{907E43F0-B455-FEE5-FC80-B084A5173028}" dt="2022-11-23T16:07:28.528" v="120" actId="14100"/>
          <ac:picMkLst>
            <pc:docMk/>
            <pc:sldMk cId="109857222" sldId="256"/>
            <ac:picMk id="4" creationId="{36ED36F4-5846-3898-ACB6-EC38CB6A87A3}"/>
          </ac:picMkLst>
        </pc:picChg>
      </pc:sldChg>
      <pc:sldChg chg="addSp delSp modSp mod modClrScheme delDesignElem chgLayout">
        <pc:chgData name="Aarthi M" userId="S::aarthi.mv@prodapt.com::17371dc1-d5a4-4a5a-a99d-37b5994f038f" providerId="AD" clId="Web-{907E43F0-B455-FEE5-FC80-B084A5173028}" dt="2022-11-23T15:58:41.145" v="85"/>
        <pc:sldMkLst>
          <pc:docMk/>
          <pc:sldMk cId="671702502" sldId="257"/>
        </pc:sldMkLst>
        <pc:spChg chg="mod ord">
          <ac:chgData name="Aarthi M" userId="S::aarthi.mv@prodapt.com::17371dc1-d5a4-4a5a-a99d-37b5994f038f" providerId="AD" clId="Web-{907E43F0-B455-FEE5-FC80-B084A5173028}" dt="2022-11-23T15:58:41.145" v="85"/>
          <ac:spMkLst>
            <pc:docMk/>
            <pc:sldMk cId="671702502" sldId="257"/>
            <ac:spMk id="2" creationId="{E921A2F0-C68E-F8C2-17AC-DCE355952CB5}"/>
          </ac:spMkLst>
        </pc:spChg>
        <pc:spChg chg="mod ord">
          <ac:chgData name="Aarthi M" userId="S::aarthi.mv@prodapt.com::17371dc1-d5a4-4a5a-a99d-37b5994f038f" providerId="AD" clId="Web-{907E43F0-B455-FEE5-FC80-B084A5173028}" dt="2022-11-23T15:58:41.145" v="85"/>
          <ac:spMkLst>
            <pc:docMk/>
            <pc:sldMk cId="671702502" sldId="257"/>
            <ac:spMk id="3" creationId="{D6776EAA-EA30-BD36-513F-D0BF49F7DE0A}"/>
          </ac:spMkLst>
        </pc:spChg>
        <pc:spChg chg="add del">
          <ac:chgData name="Aarthi M" userId="S::aarthi.mv@prodapt.com::17371dc1-d5a4-4a5a-a99d-37b5994f038f" providerId="AD" clId="Web-{907E43F0-B455-FEE5-FC80-B084A5173028}" dt="2022-11-23T15:58:41.145" v="85"/>
          <ac:spMkLst>
            <pc:docMk/>
            <pc:sldMk cId="671702502" sldId="257"/>
            <ac:spMk id="8" creationId="{100EDD19-6802-4EC3-95CE-CFFAB042CFD6}"/>
          </ac:spMkLst>
        </pc:spChg>
        <pc:spChg chg="add del">
          <ac:chgData name="Aarthi M" userId="S::aarthi.mv@prodapt.com::17371dc1-d5a4-4a5a-a99d-37b5994f038f" providerId="AD" clId="Web-{907E43F0-B455-FEE5-FC80-B084A5173028}" dt="2022-11-23T15:58:41.145" v="85"/>
          <ac:spMkLst>
            <pc:docMk/>
            <pc:sldMk cId="671702502" sldId="257"/>
            <ac:spMk id="10" creationId="{DB17E863-922E-4C26-BD64-E8FD41D28661}"/>
          </ac:spMkLst>
        </pc:spChg>
      </pc:sldChg>
      <pc:sldChg chg="addSp delSp modSp mod modClrScheme delDesignElem chgLayout">
        <pc:chgData name="Aarthi M" userId="S::aarthi.mv@prodapt.com::17371dc1-d5a4-4a5a-a99d-37b5994f038f" providerId="AD" clId="Web-{907E43F0-B455-FEE5-FC80-B084A5173028}" dt="2022-11-23T15:58:41.145" v="85"/>
        <pc:sldMkLst>
          <pc:docMk/>
          <pc:sldMk cId="1054840344" sldId="258"/>
        </pc:sldMkLst>
        <pc:spChg chg="mod ord">
          <ac:chgData name="Aarthi M" userId="S::aarthi.mv@prodapt.com::17371dc1-d5a4-4a5a-a99d-37b5994f038f" providerId="AD" clId="Web-{907E43F0-B455-FEE5-FC80-B084A5173028}" dt="2022-11-23T15:58:41.145" v="85"/>
          <ac:spMkLst>
            <pc:docMk/>
            <pc:sldMk cId="1054840344" sldId="258"/>
            <ac:spMk id="2" creationId="{BEB6C569-9046-A4C0-E9B5-1ECEF2243247}"/>
          </ac:spMkLst>
        </pc:spChg>
        <pc:spChg chg="mod ord">
          <ac:chgData name="Aarthi M" userId="S::aarthi.mv@prodapt.com::17371dc1-d5a4-4a5a-a99d-37b5994f038f" providerId="AD" clId="Web-{907E43F0-B455-FEE5-FC80-B084A5173028}" dt="2022-11-23T15:58:41.145" v="85"/>
          <ac:spMkLst>
            <pc:docMk/>
            <pc:sldMk cId="1054840344" sldId="258"/>
            <ac:spMk id="3" creationId="{251F8D80-B041-5DCE-308A-4A7E740D48CF}"/>
          </ac:spMkLst>
        </pc:spChg>
        <pc:spChg chg="add del">
          <ac:chgData name="Aarthi M" userId="S::aarthi.mv@prodapt.com::17371dc1-d5a4-4a5a-a99d-37b5994f038f" providerId="AD" clId="Web-{907E43F0-B455-FEE5-FC80-B084A5173028}" dt="2022-11-23T15:58:41.145" v="85"/>
          <ac:spMkLst>
            <pc:docMk/>
            <pc:sldMk cId="1054840344" sldId="258"/>
            <ac:spMk id="8" creationId="{100EDD19-6802-4EC3-95CE-CFFAB042CFD6}"/>
          </ac:spMkLst>
        </pc:spChg>
        <pc:spChg chg="add del">
          <ac:chgData name="Aarthi M" userId="S::aarthi.mv@prodapt.com::17371dc1-d5a4-4a5a-a99d-37b5994f038f" providerId="AD" clId="Web-{907E43F0-B455-FEE5-FC80-B084A5173028}" dt="2022-11-23T15:58:41.145" v="85"/>
          <ac:spMkLst>
            <pc:docMk/>
            <pc:sldMk cId="1054840344" sldId="258"/>
            <ac:spMk id="10" creationId="{DB17E863-922E-4C26-BD64-E8FD41D28661}"/>
          </ac:spMkLst>
        </pc:spChg>
      </pc:sldChg>
      <pc:sldChg chg="addSp delSp modSp mod modClrScheme delDesignElem chgLayout">
        <pc:chgData name="Aarthi M" userId="S::aarthi.mv@prodapt.com::17371dc1-d5a4-4a5a-a99d-37b5994f038f" providerId="AD" clId="Web-{907E43F0-B455-FEE5-FC80-B084A5173028}" dt="2022-11-23T15:58:41.145" v="85"/>
        <pc:sldMkLst>
          <pc:docMk/>
          <pc:sldMk cId="3256874448" sldId="259"/>
        </pc:sldMkLst>
        <pc:spChg chg="mod ord">
          <ac:chgData name="Aarthi M" userId="S::aarthi.mv@prodapt.com::17371dc1-d5a4-4a5a-a99d-37b5994f038f" providerId="AD" clId="Web-{907E43F0-B455-FEE5-FC80-B084A5173028}" dt="2022-11-23T15:58:41.145" v="85"/>
          <ac:spMkLst>
            <pc:docMk/>
            <pc:sldMk cId="3256874448" sldId="259"/>
            <ac:spMk id="2" creationId="{45D6FADB-C4C8-FD30-50EA-64B3AC140781}"/>
          </ac:spMkLst>
        </pc:spChg>
        <pc:spChg chg="add del">
          <ac:chgData name="Aarthi M" userId="S::aarthi.mv@prodapt.com::17371dc1-d5a4-4a5a-a99d-37b5994f038f" providerId="AD" clId="Web-{907E43F0-B455-FEE5-FC80-B084A5173028}" dt="2022-11-23T15:58:41.145" v="85"/>
          <ac:spMkLst>
            <pc:docMk/>
            <pc:sldMk cId="3256874448" sldId="259"/>
            <ac:spMk id="9" creationId="{247B6BBF-09F2-4A29-AE4E-3771E2924817}"/>
          </ac:spMkLst>
        </pc:spChg>
        <pc:spChg chg="add del">
          <ac:chgData name="Aarthi M" userId="S::aarthi.mv@prodapt.com::17371dc1-d5a4-4a5a-a99d-37b5994f038f" providerId="AD" clId="Web-{907E43F0-B455-FEE5-FC80-B084A5173028}" dt="2022-11-23T15:58:41.145" v="85"/>
          <ac:spMkLst>
            <pc:docMk/>
            <pc:sldMk cId="3256874448" sldId="259"/>
            <ac:spMk id="11" creationId="{535742DD-1B16-4E9D-B715-0D74B4574A68}"/>
          </ac:spMkLst>
        </pc:spChg>
        <pc:graphicFrameChg chg="mod ord">
          <ac:chgData name="Aarthi M" userId="S::aarthi.mv@prodapt.com::17371dc1-d5a4-4a5a-a99d-37b5994f038f" providerId="AD" clId="Web-{907E43F0-B455-FEE5-FC80-B084A5173028}" dt="2022-11-23T15:58:41.145" v="85"/>
          <ac:graphicFrameMkLst>
            <pc:docMk/>
            <pc:sldMk cId="3256874448" sldId="259"/>
            <ac:graphicFrameMk id="5" creationId="{A9551DB3-AF7F-FE05-1AD2-432797ED2594}"/>
          </ac:graphicFrameMkLst>
        </pc:graphicFrameChg>
      </pc:sldChg>
      <pc:sldChg chg="addSp delSp modSp mod modClrScheme delDesignElem chgLayout">
        <pc:chgData name="Aarthi M" userId="S::aarthi.mv@prodapt.com::17371dc1-d5a4-4a5a-a99d-37b5994f038f" providerId="AD" clId="Web-{907E43F0-B455-FEE5-FC80-B084A5173028}" dt="2022-11-23T15:58:41.145" v="85"/>
        <pc:sldMkLst>
          <pc:docMk/>
          <pc:sldMk cId="642224289" sldId="260"/>
        </pc:sldMkLst>
        <pc:spChg chg="mod ord">
          <ac:chgData name="Aarthi M" userId="S::aarthi.mv@prodapt.com::17371dc1-d5a4-4a5a-a99d-37b5994f038f" providerId="AD" clId="Web-{907E43F0-B455-FEE5-FC80-B084A5173028}" dt="2022-11-23T15:58:41.145" v="85"/>
          <ac:spMkLst>
            <pc:docMk/>
            <pc:sldMk cId="642224289" sldId="260"/>
            <ac:spMk id="2" creationId="{9D08B7BB-D306-E27E-068E-985DBF006237}"/>
          </ac:spMkLst>
        </pc:spChg>
        <pc:spChg chg="add del">
          <ac:chgData name="Aarthi M" userId="S::aarthi.mv@prodapt.com::17371dc1-d5a4-4a5a-a99d-37b5994f038f" providerId="AD" clId="Web-{907E43F0-B455-FEE5-FC80-B084A5173028}" dt="2022-11-23T15:58:41.145" v="85"/>
          <ac:spMkLst>
            <pc:docMk/>
            <pc:sldMk cId="642224289" sldId="260"/>
            <ac:spMk id="9" creationId="{2E442304-DDBD-4F7B-8017-36BCC863FB40}"/>
          </ac:spMkLst>
        </pc:spChg>
        <pc:spChg chg="add del">
          <ac:chgData name="Aarthi M" userId="S::aarthi.mv@prodapt.com::17371dc1-d5a4-4a5a-a99d-37b5994f038f" providerId="AD" clId="Web-{907E43F0-B455-FEE5-FC80-B084A5173028}" dt="2022-11-23T15:58:41.145" v="85"/>
          <ac:spMkLst>
            <pc:docMk/>
            <pc:sldMk cId="642224289" sldId="260"/>
            <ac:spMk id="11" creationId="{535742DD-1B16-4E9D-B715-0D74B4574A68}"/>
          </ac:spMkLst>
        </pc:spChg>
        <pc:graphicFrameChg chg="mod ord">
          <ac:chgData name="Aarthi M" userId="S::aarthi.mv@prodapt.com::17371dc1-d5a4-4a5a-a99d-37b5994f038f" providerId="AD" clId="Web-{907E43F0-B455-FEE5-FC80-B084A5173028}" dt="2022-11-23T15:58:41.145" v="85"/>
          <ac:graphicFrameMkLst>
            <pc:docMk/>
            <pc:sldMk cId="642224289" sldId="260"/>
            <ac:graphicFrameMk id="5" creationId="{DB7E05A7-5821-B5F2-C29C-8FBC51BCEC12}"/>
          </ac:graphicFrameMkLst>
        </pc:graphicFrameChg>
      </pc:sldChg>
      <pc:sldChg chg="modSp mod modClrScheme chgLayout">
        <pc:chgData name="Aarthi M" userId="S::aarthi.mv@prodapt.com::17371dc1-d5a4-4a5a-a99d-37b5994f038f" providerId="AD" clId="Web-{907E43F0-B455-FEE5-FC80-B084A5173028}" dt="2022-11-23T15:58:41.145" v="85"/>
        <pc:sldMkLst>
          <pc:docMk/>
          <pc:sldMk cId="522081116" sldId="261"/>
        </pc:sldMkLst>
        <pc:spChg chg="mod ord">
          <ac:chgData name="Aarthi M" userId="S::aarthi.mv@prodapt.com::17371dc1-d5a4-4a5a-a99d-37b5994f038f" providerId="AD" clId="Web-{907E43F0-B455-FEE5-FC80-B084A5173028}" dt="2022-11-23T15:58:41.145" v="85"/>
          <ac:spMkLst>
            <pc:docMk/>
            <pc:sldMk cId="522081116" sldId="261"/>
            <ac:spMk id="2" creationId="{AD898B41-77A3-0CFC-11A8-46A12A8A49B7}"/>
          </ac:spMkLst>
        </pc:spChg>
        <pc:spChg chg="mod ord">
          <ac:chgData name="Aarthi M" userId="S::aarthi.mv@prodapt.com::17371dc1-d5a4-4a5a-a99d-37b5994f038f" providerId="AD" clId="Web-{907E43F0-B455-FEE5-FC80-B084A5173028}" dt="2022-11-23T15:58:41.145" v="85"/>
          <ac:spMkLst>
            <pc:docMk/>
            <pc:sldMk cId="522081116" sldId="261"/>
            <ac:spMk id="3" creationId="{21DA2736-F51E-8464-DB6F-7571C50AAA4E}"/>
          </ac:spMkLst>
        </pc:spChg>
      </pc:sldChg>
      <pc:sldChg chg="modSp mod modClrScheme chgLayout">
        <pc:chgData name="Aarthi M" userId="S::aarthi.mv@prodapt.com::17371dc1-d5a4-4a5a-a99d-37b5994f038f" providerId="AD" clId="Web-{907E43F0-B455-FEE5-FC80-B084A5173028}" dt="2022-11-23T15:58:41.145" v="85"/>
        <pc:sldMkLst>
          <pc:docMk/>
          <pc:sldMk cId="2365848740" sldId="262"/>
        </pc:sldMkLst>
        <pc:spChg chg="mod ord">
          <ac:chgData name="Aarthi M" userId="S::aarthi.mv@prodapt.com::17371dc1-d5a4-4a5a-a99d-37b5994f038f" providerId="AD" clId="Web-{907E43F0-B455-FEE5-FC80-B084A5173028}" dt="2022-11-23T15:58:41.145" v="85"/>
          <ac:spMkLst>
            <pc:docMk/>
            <pc:sldMk cId="2365848740" sldId="262"/>
            <ac:spMk id="2" creationId="{43166EF9-C20B-9A80-ECD6-3CFA96958AA5}"/>
          </ac:spMkLst>
        </pc:spChg>
        <pc:spChg chg="mod ord">
          <ac:chgData name="Aarthi M" userId="S::aarthi.mv@prodapt.com::17371dc1-d5a4-4a5a-a99d-37b5994f038f" providerId="AD" clId="Web-{907E43F0-B455-FEE5-FC80-B084A5173028}" dt="2022-11-23T15:58:41.145" v="85"/>
          <ac:spMkLst>
            <pc:docMk/>
            <pc:sldMk cId="2365848740" sldId="262"/>
            <ac:spMk id="3" creationId="{0A4400ED-A170-A657-A70D-F4975A29EE33}"/>
          </ac:spMkLst>
        </pc:spChg>
      </pc:sldChg>
      <pc:sldChg chg="addSp delSp modSp mod modClrScheme delDesignElem chgLayout">
        <pc:chgData name="Aarthi M" userId="S::aarthi.mv@prodapt.com::17371dc1-d5a4-4a5a-a99d-37b5994f038f" providerId="AD" clId="Web-{907E43F0-B455-FEE5-FC80-B084A5173028}" dt="2022-11-23T15:58:41.145" v="85"/>
        <pc:sldMkLst>
          <pc:docMk/>
          <pc:sldMk cId="331425239" sldId="263"/>
        </pc:sldMkLst>
        <pc:spChg chg="mod ord">
          <ac:chgData name="Aarthi M" userId="S::aarthi.mv@prodapt.com::17371dc1-d5a4-4a5a-a99d-37b5994f038f" providerId="AD" clId="Web-{907E43F0-B455-FEE5-FC80-B084A5173028}" dt="2022-11-23T15:58:41.145" v="85"/>
          <ac:spMkLst>
            <pc:docMk/>
            <pc:sldMk cId="331425239" sldId="263"/>
            <ac:spMk id="2" creationId="{A45A4B80-AF0C-8F94-E840-47B10FC17217}"/>
          </ac:spMkLst>
        </pc:spChg>
        <pc:spChg chg="del">
          <ac:chgData name="Aarthi M" userId="S::aarthi.mv@prodapt.com::17371dc1-d5a4-4a5a-a99d-37b5994f038f" providerId="AD" clId="Web-{907E43F0-B455-FEE5-FC80-B084A5173028}" dt="2022-11-23T15:42:49.162" v="6"/>
          <ac:spMkLst>
            <pc:docMk/>
            <pc:sldMk cId="331425239" sldId="263"/>
            <ac:spMk id="17" creationId="{88785AAA-84C9-6CD5-7017-ECC39CA22B5C}"/>
          </ac:spMkLst>
        </pc:spChg>
        <pc:spChg chg="add del">
          <ac:chgData name="Aarthi M" userId="S::aarthi.mv@prodapt.com::17371dc1-d5a4-4a5a-a99d-37b5994f038f" providerId="AD" clId="Web-{907E43F0-B455-FEE5-FC80-B084A5173028}" dt="2022-11-23T15:43:34.006" v="16"/>
          <ac:spMkLst>
            <pc:docMk/>
            <pc:sldMk cId="331425239" sldId="263"/>
            <ac:spMk id="20" creationId="{F13C74B1-5B17-4795-BED0-7140497B445A}"/>
          </ac:spMkLst>
        </pc:spChg>
        <pc:spChg chg="add del">
          <ac:chgData name="Aarthi M" userId="S::aarthi.mv@prodapt.com::17371dc1-d5a4-4a5a-a99d-37b5994f038f" providerId="AD" clId="Web-{907E43F0-B455-FEE5-FC80-B084A5173028}" dt="2022-11-23T15:43:34.006" v="16"/>
          <ac:spMkLst>
            <pc:docMk/>
            <pc:sldMk cId="331425239" sldId="263"/>
            <ac:spMk id="22" creationId="{3FCFB1DE-0B7E-48CC-BA90-B2AB0889F9D6}"/>
          </ac:spMkLst>
        </pc:spChg>
        <pc:spChg chg="add del">
          <ac:chgData name="Aarthi M" userId="S::aarthi.mv@prodapt.com::17371dc1-d5a4-4a5a-a99d-37b5994f038f" providerId="AD" clId="Web-{907E43F0-B455-FEE5-FC80-B084A5173028}" dt="2022-11-23T15:44:07.272" v="20"/>
          <ac:spMkLst>
            <pc:docMk/>
            <pc:sldMk cId="331425239" sldId="263"/>
            <ac:spMk id="26" creationId="{FA770FE7-4BC4-D67A-103E-E6F7E2C691A1}"/>
          </ac:spMkLst>
        </pc:spChg>
        <pc:spChg chg="add del">
          <ac:chgData name="Aarthi M" userId="S::aarthi.mv@prodapt.com::17371dc1-d5a4-4a5a-a99d-37b5994f038f" providerId="AD" clId="Web-{907E43F0-B455-FEE5-FC80-B084A5173028}" dt="2022-11-23T15:43:33.991" v="15"/>
          <ac:spMkLst>
            <pc:docMk/>
            <pc:sldMk cId="331425239" sldId="263"/>
            <ac:spMk id="27" creationId="{DA381740-063A-41A4-836D-85D14980EEF0}"/>
          </ac:spMkLst>
        </pc:spChg>
        <pc:spChg chg="add del">
          <ac:chgData name="Aarthi M" userId="S::aarthi.mv@prodapt.com::17371dc1-d5a4-4a5a-a99d-37b5994f038f" providerId="AD" clId="Web-{907E43F0-B455-FEE5-FC80-B084A5173028}" dt="2022-11-23T15:43:33.991" v="15"/>
          <ac:spMkLst>
            <pc:docMk/>
            <pc:sldMk cId="331425239" sldId="263"/>
            <ac:spMk id="29" creationId="{665DBBEF-238B-476B-96AB-8AAC3224ECEA}"/>
          </ac:spMkLst>
        </pc:spChg>
        <pc:spChg chg="add del">
          <ac:chgData name="Aarthi M" userId="S::aarthi.mv@prodapt.com::17371dc1-d5a4-4a5a-a99d-37b5994f038f" providerId="AD" clId="Web-{907E43F0-B455-FEE5-FC80-B084A5173028}" dt="2022-11-23T15:43:33.991" v="15"/>
          <ac:spMkLst>
            <pc:docMk/>
            <pc:sldMk cId="331425239" sldId="263"/>
            <ac:spMk id="31" creationId="{3FCFB1DE-0B7E-48CC-BA90-B2AB0889F9D6}"/>
          </ac:spMkLst>
        </pc:spChg>
        <pc:spChg chg="add del">
          <ac:chgData name="Aarthi M" userId="S::aarthi.mv@prodapt.com::17371dc1-d5a4-4a5a-a99d-37b5994f038f" providerId="AD" clId="Web-{907E43F0-B455-FEE5-FC80-B084A5173028}" dt="2022-11-23T15:44:07.272" v="20"/>
          <ac:spMkLst>
            <pc:docMk/>
            <pc:sldMk cId="331425239" sldId="263"/>
            <ac:spMk id="34" creationId="{2B97F24A-32CE-4C1C-A50D-3016B394DCFB}"/>
          </ac:spMkLst>
        </pc:spChg>
        <pc:spChg chg="add del">
          <ac:chgData name="Aarthi M" userId="S::aarthi.mv@prodapt.com::17371dc1-d5a4-4a5a-a99d-37b5994f038f" providerId="AD" clId="Web-{907E43F0-B455-FEE5-FC80-B084A5173028}" dt="2022-11-23T15:44:07.272" v="20"/>
          <ac:spMkLst>
            <pc:docMk/>
            <pc:sldMk cId="331425239" sldId="263"/>
            <ac:spMk id="35" creationId="{3CE8AF5E-D374-4CF1-90CC-35CF73B81C3E}"/>
          </ac:spMkLst>
        </pc:spChg>
        <pc:spChg chg="add del">
          <ac:chgData name="Aarthi M" userId="S::aarthi.mv@prodapt.com::17371dc1-d5a4-4a5a-a99d-37b5994f038f" providerId="AD" clId="Web-{907E43F0-B455-FEE5-FC80-B084A5173028}" dt="2022-11-23T15:58:41.145" v="85"/>
          <ac:spMkLst>
            <pc:docMk/>
            <pc:sldMk cId="331425239" sldId="263"/>
            <ac:spMk id="40" creationId="{DA381740-063A-41A4-836D-85D14980EEF0}"/>
          </ac:spMkLst>
        </pc:spChg>
        <pc:spChg chg="add del">
          <ac:chgData name="Aarthi M" userId="S::aarthi.mv@prodapt.com::17371dc1-d5a4-4a5a-a99d-37b5994f038f" providerId="AD" clId="Web-{907E43F0-B455-FEE5-FC80-B084A5173028}" dt="2022-11-23T15:58:41.145" v="85"/>
          <ac:spMkLst>
            <pc:docMk/>
            <pc:sldMk cId="331425239" sldId="263"/>
            <ac:spMk id="42" creationId="{665DBBEF-238B-476B-96AB-8AAC3224ECEA}"/>
          </ac:spMkLst>
        </pc:spChg>
        <pc:spChg chg="add del">
          <ac:chgData name="Aarthi M" userId="S::aarthi.mv@prodapt.com::17371dc1-d5a4-4a5a-a99d-37b5994f038f" providerId="AD" clId="Web-{907E43F0-B455-FEE5-FC80-B084A5173028}" dt="2022-11-23T15:58:41.145" v="85"/>
          <ac:spMkLst>
            <pc:docMk/>
            <pc:sldMk cId="331425239" sldId="263"/>
            <ac:spMk id="44" creationId="{3FCFB1DE-0B7E-48CC-BA90-B2AB0889F9D6}"/>
          </ac:spMkLst>
        </pc:spChg>
        <pc:picChg chg="add mod ord">
          <ac:chgData name="Aarthi M" userId="S::aarthi.mv@prodapt.com::17371dc1-d5a4-4a5a-a99d-37b5994f038f" providerId="AD" clId="Web-{907E43F0-B455-FEE5-FC80-B084A5173028}" dt="2022-11-23T15:58:41.145" v="85"/>
          <ac:picMkLst>
            <pc:docMk/>
            <pc:sldMk cId="331425239" sldId="263"/>
            <ac:picMk id="3" creationId="{3EA6D524-F083-17E8-E6A1-03ECA4F2C0B8}"/>
          </ac:picMkLst>
        </pc:picChg>
        <pc:inkChg chg="add del">
          <ac:chgData name="Aarthi M" userId="S::aarthi.mv@prodapt.com::17371dc1-d5a4-4a5a-a99d-37b5994f038f" providerId="AD" clId="Web-{907E43F0-B455-FEE5-FC80-B084A5173028}" dt="2022-11-23T15:44:07.272" v="20"/>
          <ac:inkMkLst>
            <pc:docMk/>
            <pc:sldMk cId="331425239" sldId="263"/>
            <ac:inkMk id="33" creationId="{070477C5-0410-4E4F-97A1-F84C2465C187}"/>
          </ac:inkMkLst>
        </pc:inkChg>
      </pc:sldChg>
      <pc:sldChg chg="addSp delSp modSp mod modClrScheme delDesignElem chgLayout">
        <pc:chgData name="Aarthi M" userId="S::aarthi.mv@prodapt.com::17371dc1-d5a4-4a5a-a99d-37b5994f038f" providerId="AD" clId="Web-{907E43F0-B455-FEE5-FC80-B084A5173028}" dt="2022-11-23T15:58:41.145" v="85"/>
        <pc:sldMkLst>
          <pc:docMk/>
          <pc:sldMk cId="4181162982" sldId="264"/>
        </pc:sldMkLst>
        <pc:spChg chg="mod ord">
          <ac:chgData name="Aarthi M" userId="S::aarthi.mv@prodapt.com::17371dc1-d5a4-4a5a-a99d-37b5994f038f" providerId="AD" clId="Web-{907E43F0-B455-FEE5-FC80-B084A5173028}" dt="2022-11-23T15:58:41.145" v="85"/>
          <ac:spMkLst>
            <pc:docMk/>
            <pc:sldMk cId="4181162982" sldId="264"/>
            <ac:spMk id="2" creationId="{B1100766-2D38-71A5-3E52-3CEA6DA95504}"/>
          </ac:spMkLst>
        </pc:spChg>
        <pc:spChg chg="del">
          <ac:chgData name="Aarthi M" userId="S::aarthi.mv@prodapt.com::17371dc1-d5a4-4a5a-a99d-37b5994f038f" providerId="AD" clId="Web-{907E43F0-B455-FEE5-FC80-B084A5173028}" dt="2022-11-23T15:46:12.977" v="36"/>
          <ac:spMkLst>
            <pc:docMk/>
            <pc:sldMk cId="4181162982" sldId="264"/>
            <ac:spMk id="8" creationId="{345112D4-57A5-4F66-0659-1250FEFB63F1}"/>
          </ac:spMkLst>
        </pc:spChg>
        <pc:spChg chg="del">
          <ac:chgData name="Aarthi M" userId="S::aarthi.mv@prodapt.com::17371dc1-d5a4-4a5a-a99d-37b5994f038f" providerId="AD" clId="Web-{907E43F0-B455-FEE5-FC80-B084A5173028}" dt="2022-11-23T15:46:19.665" v="39"/>
          <ac:spMkLst>
            <pc:docMk/>
            <pc:sldMk cId="4181162982" sldId="264"/>
            <ac:spMk id="11" creationId="{2B97F24A-32CE-4C1C-A50D-3016B394DCFB}"/>
          </ac:spMkLst>
        </pc:spChg>
        <pc:spChg chg="del">
          <ac:chgData name="Aarthi M" userId="S::aarthi.mv@prodapt.com::17371dc1-d5a4-4a5a-a99d-37b5994f038f" providerId="AD" clId="Web-{907E43F0-B455-FEE5-FC80-B084A5173028}" dt="2022-11-23T15:46:19.665" v="39"/>
          <ac:spMkLst>
            <pc:docMk/>
            <pc:sldMk cId="4181162982" sldId="264"/>
            <ac:spMk id="13" creationId="{3CE8AF5E-D374-4CF1-90CC-35CF73B81C3E}"/>
          </ac:spMkLst>
        </pc:spChg>
        <pc:spChg chg="add del">
          <ac:chgData name="Aarthi M" userId="S::aarthi.mv@prodapt.com::17371dc1-d5a4-4a5a-a99d-37b5994f038f" providerId="AD" clId="Web-{907E43F0-B455-FEE5-FC80-B084A5173028}" dt="2022-11-23T15:58:41.145" v="85"/>
          <ac:spMkLst>
            <pc:docMk/>
            <pc:sldMk cId="4181162982" sldId="264"/>
            <ac:spMk id="20" creationId="{DA381740-063A-41A4-836D-85D14980EEF0}"/>
          </ac:spMkLst>
        </pc:spChg>
        <pc:spChg chg="add del">
          <ac:chgData name="Aarthi M" userId="S::aarthi.mv@prodapt.com::17371dc1-d5a4-4a5a-a99d-37b5994f038f" providerId="AD" clId="Web-{907E43F0-B455-FEE5-FC80-B084A5173028}" dt="2022-11-23T15:58:41.145" v="85"/>
          <ac:spMkLst>
            <pc:docMk/>
            <pc:sldMk cId="4181162982" sldId="264"/>
            <ac:spMk id="22" creationId="{665DBBEF-238B-476B-96AB-8AAC3224ECEA}"/>
          </ac:spMkLst>
        </pc:spChg>
        <pc:spChg chg="add del">
          <ac:chgData name="Aarthi M" userId="S::aarthi.mv@prodapt.com::17371dc1-d5a4-4a5a-a99d-37b5994f038f" providerId="AD" clId="Web-{907E43F0-B455-FEE5-FC80-B084A5173028}" dt="2022-11-23T15:58:41.145" v="85"/>
          <ac:spMkLst>
            <pc:docMk/>
            <pc:sldMk cId="4181162982" sldId="264"/>
            <ac:spMk id="24" creationId="{3FCFB1DE-0B7E-48CC-BA90-B2AB0889F9D6}"/>
          </ac:spMkLst>
        </pc:spChg>
        <pc:picChg chg="add mod ord">
          <ac:chgData name="Aarthi M" userId="S::aarthi.mv@prodapt.com::17371dc1-d5a4-4a5a-a99d-37b5994f038f" providerId="AD" clId="Web-{907E43F0-B455-FEE5-FC80-B084A5173028}" dt="2022-11-23T15:58:41.145" v="85"/>
          <ac:picMkLst>
            <pc:docMk/>
            <pc:sldMk cId="4181162982" sldId="264"/>
            <ac:picMk id="3" creationId="{90B6AB2D-12BB-1390-C55D-366E0FDB5E81}"/>
          </ac:picMkLst>
        </pc:picChg>
        <pc:inkChg chg="del">
          <ac:chgData name="Aarthi M" userId="S::aarthi.mv@prodapt.com::17371dc1-d5a4-4a5a-a99d-37b5994f038f" providerId="AD" clId="Web-{907E43F0-B455-FEE5-FC80-B084A5173028}" dt="2022-11-23T15:46:19.665" v="39"/>
          <ac:inkMkLst>
            <pc:docMk/>
            <pc:sldMk cId="4181162982" sldId="264"/>
            <ac:inkMk id="15" creationId="{070477C5-0410-4E4F-97A1-F84C2465C187}"/>
          </ac:inkMkLst>
        </pc:inkChg>
      </pc:sldChg>
      <pc:sldChg chg="addSp delSp modSp mod ord modClrScheme delDesignElem chgLayout">
        <pc:chgData name="Aarthi M" userId="S::aarthi.mv@prodapt.com::17371dc1-d5a4-4a5a-a99d-37b5994f038f" providerId="AD" clId="Web-{907E43F0-B455-FEE5-FC80-B084A5173028}" dt="2022-11-23T15:58:41.145" v="85"/>
        <pc:sldMkLst>
          <pc:docMk/>
          <pc:sldMk cId="3335078305" sldId="265"/>
        </pc:sldMkLst>
        <pc:spChg chg="mod ord">
          <ac:chgData name="Aarthi M" userId="S::aarthi.mv@prodapt.com::17371dc1-d5a4-4a5a-a99d-37b5994f038f" providerId="AD" clId="Web-{907E43F0-B455-FEE5-FC80-B084A5173028}" dt="2022-11-23T15:58:41.145" v="85"/>
          <ac:spMkLst>
            <pc:docMk/>
            <pc:sldMk cId="3335078305" sldId="265"/>
            <ac:spMk id="2" creationId="{3884AD8B-AF58-B893-8754-35D69E0C373E}"/>
          </ac:spMkLst>
        </pc:spChg>
        <pc:spChg chg="del">
          <ac:chgData name="Aarthi M" userId="S::aarthi.mv@prodapt.com::17371dc1-d5a4-4a5a-a99d-37b5994f038f" providerId="AD" clId="Web-{907E43F0-B455-FEE5-FC80-B084A5173028}" dt="2022-11-23T15:44:38.179" v="25"/>
          <ac:spMkLst>
            <pc:docMk/>
            <pc:sldMk cId="3335078305" sldId="265"/>
            <ac:spMk id="9" creationId="{AEAB5A2A-7606-FA26-5798-512212B90576}"/>
          </ac:spMkLst>
        </pc:spChg>
        <pc:spChg chg="del">
          <ac:chgData name="Aarthi M" userId="S::aarthi.mv@prodapt.com::17371dc1-d5a4-4a5a-a99d-37b5994f038f" providerId="AD" clId="Web-{907E43F0-B455-FEE5-FC80-B084A5173028}" dt="2022-11-23T15:45:27.492" v="32"/>
          <ac:spMkLst>
            <pc:docMk/>
            <pc:sldMk cId="3335078305" sldId="265"/>
            <ac:spMk id="12" creationId="{F13C74B1-5B17-4795-BED0-7140497B445A}"/>
          </ac:spMkLst>
        </pc:spChg>
        <pc:spChg chg="del">
          <ac:chgData name="Aarthi M" userId="S::aarthi.mv@prodapt.com::17371dc1-d5a4-4a5a-a99d-37b5994f038f" providerId="AD" clId="Web-{907E43F0-B455-FEE5-FC80-B084A5173028}" dt="2022-11-23T15:45:27.492" v="32"/>
          <ac:spMkLst>
            <pc:docMk/>
            <pc:sldMk cId="3335078305" sldId="265"/>
            <ac:spMk id="14" creationId="{3FCFB1DE-0B7E-48CC-BA90-B2AB0889F9D6}"/>
          </ac:spMkLst>
        </pc:spChg>
        <pc:spChg chg="add del">
          <ac:chgData name="Aarthi M" userId="S::aarthi.mv@prodapt.com::17371dc1-d5a4-4a5a-a99d-37b5994f038f" providerId="AD" clId="Web-{907E43F0-B455-FEE5-FC80-B084A5173028}" dt="2022-11-23T15:58:41.145" v="85"/>
          <ac:spMkLst>
            <pc:docMk/>
            <pc:sldMk cId="3335078305" sldId="265"/>
            <ac:spMk id="19" creationId="{DA381740-063A-41A4-836D-85D14980EEF0}"/>
          </ac:spMkLst>
        </pc:spChg>
        <pc:spChg chg="add del">
          <ac:chgData name="Aarthi M" userId="S::aarthi.mv@prodapt.com::17371dc1-d5a4-4a5a-a99d-37b5994f038f" providerId="AD" clId="Web-{907E43F0-B455-FEE5-FC80-B084A5173028}" dt="2022-11-23T15:58:41.145" v="85"/>
          <ac:spMkLst>
            <pc:docMk/>
            <pc:sldMk cId="3335078305" sldId="265"/>
            <ac:spMk id="21" creationId="{665DBBEF-238B-476B-96AB-8AAC3224ECEA}"/>
          </ac:spMkLst>
        </pc:spChg>
        <pc:spChg chg="add del">
          <ac:chgData name="Aarthi M" userId="S::aarthi.mv@prodapt.com::17371dc1-d5a4-4a5a-a99d-37b5994f038f" providerId="AD" clId="Web-{907E43F0-B455-FEE5-FC80-B084A5173028}" dt="2022-11-23T15:58:41.145" v="85"/>
          <ac:spMkLst>
            <pc:docMk/>
            <pc:sldMk cId="3335078305" sldId="265"/>
            <ac:spMk id="23" creationId="{3FCFB1DE-0B7E-48CC-BA90-B2AB0889F9D6}"/>
          </ac:spMkLst>
        </pc:spChg>
        <pc:picChg chg="add mod ord">
          <ac:chgData name="Aarthi M" userId="S::aarthi.mv@prodapt.com::17371dc1-d5a4-4a5a-a99d-37b5994f038f" providerId="AD" clId="Web-{907E43F0-B455-FEE5-FC80-B084A5173028}" dt="2022-11-23T15:58:41.145" v="85"/>
          <ac:picMkLst>
            <pc:docMk/>
            <pc:sldMk cId="3335078305" sldId="265"/>
            <ac:picMk id="3" creationId="{656DB9AD-6613-6DB6-7AB2-8DE587207090}"/>
          </ac:picMkLst>
        </pc:picChg>
      </pc:sldChg>
      <pc:sldChg chg="modSp mod modClrScheme chgLayout">
        <pc:chgData name="Aarthi M" userId="S::aarthi.mv@prodapt.com::17371dc1-d5a4-4a5a-a99d-37b5994f038f" providerId="AD" clId="Web-{907E43F0-B455-FEE5-FC80-B084A5173028}" dt="2022-11-23T15:58:41.145" v="85"/>
        <pc:sldMkLst>
          <pc:docMk/>
          <pc:sldMk cId="3253379262" sldId="266"/>
        </pc:sldMkLst>
        <pc:spChg chg="mod ord">
          <ac:chgData name="Aarthi M" userId="S::aarthi.mv@prodapt.com::17371dc1-d5a4-4a5a-a99d-37b5994f038f" providerId="AD" clId="Web-{907E43F0-B455-FEE5-FC80-B084A5173028}" dt="2022-11-23T15:58:41.145" v="85"/>
          <ac:spMkLst>
            <pc:docMk/>
            <pc:sldMk cId="3253379262" sldId="266"/>
            <ac:spMk id="2" creationId="{086097A7-A8E9-8386-BE92-8E39F30CAF0A}"/>
          </ac:spMkLst>
        </pc:spChg>
        <pc:spChg chg="mod ord">
          <ac:chgData name="Aarthi M" userId="S::aarthi.mv@prodapt.com::17371dc1-d5a4-4a5a-a99d-37b5994f038f" providerId="AD" clId="Web-{907E43F0-B455-FEE5-FC80-B084A5173028}" dt="2022-11-23T15:58:41.145" v="85"/>
          <ac:spMkLst>
            <pc:docMk/>
            <pc:sldMk cId="3253379262" sldId="266"/>
            <ac:spMk id="3" creationId="{C0DEC2DF-415F-9D53-7850-27BC848E56C3}"/>
          </ac:spMkLst>
        </pc:spChg>
      </pc:sldChg>
      <pc:sldChg chg="modSp mod modClrScheme chgLayout">
        <pc:chgData name="Aarthi M" userId="S::aarthi.mv@prodapt.com::17371dc1-d5a4-4a5a-a99d-37b5994f038f" providerId="AD" clId="Web-{907E43F0-B455-FEE5-FC80-B084A5173028}" dt="2022-11-23T15:58:41.145" v="85"/>
        <pc:sldMkLst>
          <pc:docMk/>
          <pc:sldMk cId="2219856932" sldId="267"/>
        </pc:sldMkLst>
        <pc:spChg chg="mod ord">
          <ac:chgData name="Aarthi M" userId="S::aarthi.mv@prodapt.com::17371dc1-d5a4-4a5a-a99d-37b5994f038f" providerId="AD" clId="Web-{907E43F0-B455-FEE5-FC80-B084A5173028}" dt="2022-11-23T15:58:41.145" v="85"/>
          <ac:spMkLst>
            <pc:docMk/>
            <pc:sldMk cId="2219856932" sldId="267"/>
            <ac:spMk id="2" creationId="{A9493CF3-AA7F-D696-1AB2-60D1BCB78A0D}"/>
          </ac:spMkLst>
        </pc:spChg>
        <pc:spChg chg="mod ord">
          <ac:chgData name="Aarthi M" userId="S::aarthi.mv@prodapt.com::17371dc1-d5a4-4a5a-a99d-37b5994f038f" providerId="AD" clId="Web-{907E43F0-B455-FEE5-FC80-B084A5173028}" dt="2022-11-23T15:58:41.145" v="85"/>
          <ac:spMkLst>
            <pc:docMk/>
            <pc:sldMk cId="2219856932" sldId="267"/>
            <ac:spMk id="3" creationId="{174216D8-9941-F773-6E3C-58E314E8A58C}"/>
          </ac:spMkLst>
        </pc:spChg>
      </pc:sldChg>
      <pc:sldChg chg="modSp mod modClrScheme chgLayout">
        <pc:chgData name="Aarthi M" userId="S::aarthi.mv@prodapt.com::17371dc1-d5a4-4a5a-a99d-37b5994f038f" providerId="AD" clId="Web-{907E43F0-B455-FEE5-FC80-B084A5173028}" dt="2022-11-23T15:58:41.145" v="85"/>
        <pc:sldMkLst>
          <pc:docMk/>
          <pc:sldMk cId="4219600135" sldId="268"/>
        </pc:sldMkLst>
        <pc:spChg chg="mod ord">
          <ac:chgData name="Aarthi M" userId="S::aarthi.mv@prodapt.com::17371dc1-d5a4-4a5a-a99d-37b5994f038f" providerId="AD" clId="Web-{907E43F0-B455-FEE5-FC80-B084A5173028}" dt="2022-11-23T15:58:41.145" v="85"/>
          <ac:spMkLst>
            <pc:docMk/>
            <pc:sldMk cId="4219600135" sldId="268"/>
            <ac:spMk id="2" creationId="{D00A0972-4567-5B63-13B7-E9EBF319DC46}"/>
          </ac:spMkLst>
        </pc:spChg>
        <pc:spChg chg="mod ord">
          <ac:chgData name="Aarthi M" userId="S::aarthi.mv@prodapt.com::17371dc1-d5a4-4a5a-a99d-37b5994f038f" providerId="AD" clId="Web-{907E43F0-B455-FEE5-FC80-B084A5173028}" dt="2022-11-23T15:58:41.145" v="85"/>
          <ac:spMkLst>
            <pc:docMk/>
            <pc:sldMk cId="4219600135" sldId="268"/>
            <ac:spMk id="3" creationId="{09294F6E-2216-A9F8-444C-AEE27F04C84A}"/>
          </ac:spMkLst>
        </pc:spChg>
      </pc:sldChg>
      <pc:sldChg chg="modSp mod modClrScheme chgLayout">
        <pc:chgData name="Aarthi M" userId="S::aarthi.mv@prodapt.com::17371dc1-d5a4-4a5a-a99d-37b5994f038f" providerId="AD" clId="Web-{907E43F0-B455-FEE5-FC80-B084A5173028}" dt="2022-11-23T15:58:41.145" v="85"/>
        <pc:sldMkLst>
          <pc:docMk/>
          <pc:sldMk cId="3118678660" sldId="269"/>
        </pc:sldMkLst>
        <pc:spChg chg="mod ord">
          <ac:chgData name="Aarthi M" userId="S::aarthi.mv@prodapt.com::17371dc1-d5a4-4a5a-a99d-37b5994f038f" providerId="AD" clId="Web-{907E43F0-B455-FEE5-FC80-B084A5173028}" dt="2022-11-23T15:58:41.145" v="85"/>
          <ac:spMkLst>
            <pc:docMk/>
            <pc:sldMk cId="3118678660" sldId="269"/>
            <ac:spMk id="2" creationId="{BA7F80E3-BCAF-A114-B2EF-B0964B63B40F}"/>
          </ac:spMkLst>
        </pc:spChg>
        <pc:spChg chg="mod ord">
          <ac:chgData name="Aarthi M" userId="S::aarthi.mv@prodapt.com::17371dc1-d5a4-4a5a-a99d-37b5994f038f" providerId="AD" clId="Web-{907E43F0-B455-FEE5-FC80-B084A5173028}" dt="2022-11-23T15:58:41.145" v="85"/>
          <ac:spMkLst>
            <pc:docMk/>
            <pc:sldMk cId="3118678660" sldId="269"/>
            <ac:spMk id="3" creationId="{FABF1DB4-5019-702E-5166-0F094D19D1D8}"/>
          </ac:spMkLst>
        </pc:spChg>
      </pc:sldChg>
      <pc:sldChg chg="modSp mod modClrScheme chgLayout">
        <pc:chgData name="Aarthi M" userId="S::aarthi.mv@prodapt.com::17371dc1-d5a4-4a5a-a99d-37b5994f038f" providerId="AD" clId="Web-{907E43F0-B455-FEE5-FC80-B084A5173028}" dt="2022-11-23T16:14:14.550" v="127" actId="20577"/>
        <pc:sldMkLst>
          <pc:docMk/>
          <pc:sldMk cId="876796808" sldId="270"/>
        </pc:sldMkLst>
        <pc:spChg chg="mod ord">
          <ac:chgData name="Aarthi M" userId="S::aarthi.mv@prodapt.com::17371dc1-d5a4-4a5a-a99d-37b5994f038f" providerId="AD" clId="Web-{907E43F0-B455-FEE5-FC80-B084A5173028}" dt="2022-11-23T15:58:41.145" v="85"/>
          <ac:spMkLst>
            <pc:docMk/>
            <pc:sldMk cId="876796808" sldId="270"/>
            <ac:spMk id="2" creationId="{3BEE06EF-AFF1-492E-1BF1-2EA3F7528D04}"/>
          </ac:spMkLst>
        </pc:spChg>
        <pc:spChg chg="mod ord">
          <ac:chgData name="Aarthi M" userId="S::aarthi.mv@prodapt.com::17371dc1-d5a4-4a5a-a99d-37b5994f038f" providerId="AD" clId="Web-{907E43F0-B455-FEE5-FC80-B084A5173028}" dt="2022-11-23T16:14:14.550" v="127" actId="20577"/>
          <ac:spMkLst>
            <pc:docMk/>
            <pc:sldMk cId="876796808" sldId="270"/>
            <ac:spMk id="3" creationId="{522956E6-CA5B-6AB2-A8A7-92D8EBC22D5F}"/>
          </ac:spMkLst>
        </pc:spChg>
      </pc:sldChg>
      <pc:sldChg chg="addSp delSp modSp new mod modClrScheme chgLayout">
        <pc:chgData name="Aarthi M" userId="S::aarthi.mv@prodapt.com::17371dc1-d5a4-4a5a-a99d-37b5994f038f" providerId="AD" clId="Web-{907E43F0-B455-FEE5-FC80-B084A5173028}" dt="2022-11-23T16:31:20.815" v="187" actId="14100"/>
        <pc:sldMkLst>
          <pc:docMk/>
          <pc:sldMk cId="2858740429" sldId="271"/>
        </pc:sldMkLst>
        <pc:spChg chg="del">
          <ac:chgData name="Aarthi M" userId="S::aarthi.mv@prodapt.com::17371dc1-d5a4-4a5a-a99d-37b5994f038f" providerId="AD" clId="Web-{907E43F0-B455-FEE5-FC80-B084A5173028}" dt="2022-11-23T16:15:20.738" v="129"/>
          <ac:spMkLst>
            <pc:docMk/>
            <pc:sldMk cId="2858740429" sldId="271"/>
            <ac:spMk id="2" creationId="{3A7979B4-9A63-FA4C-8806-AC833C49F211}"/>
          </ac:spMkLst>
        </pc:spChg>
        <pc:spChg chg="del">
          <ac:chgData name="Aarthi M" userId="S::aarthi.mv@prodapt.com::17371dc1-d5a4-4a5a-a99d-37b5994f038f" providerId="AD" clId="Web-{907E43F0-B455-FEE5-FC80-B084A5173028}" dt="2022-11-23T16:15:20.738" v="129"/>
          <ac:spMkLst>
            <pc:docMk/>
            <pc:sldMk cId="2858740429" sldId="271"/>
            <ac:spMk id="3" creationId="{8D8E23D5-BF15-FE79-9622-43C413E0A227}"/>
          </ac:spMkLst>
        </pc:spChg>
        <pc:spChg chg="add del mod">
          <ac:chgData name="Aarthi M" userId="S::aarthi.mv@prodapt.com::17371dc1-d5a4-4a5a-a99d-37b5994f038f" providerId="AD" clId="Web-{907E43F0-B455-FEE5-FC80-B084A5173028}" dt="2022-11-23T16:27:16.921" v="146"/>
          <ac:spMkLst>
            <pc:docMk/>
            <pc:sldMk cId="2858740429" sldId="271"/>
            <ac:spMk id="4" creationId="{103846D9-A2E8-ECEC-49BE-FC4B8F748D25}"/>
          </ac:spMkLst>
        </pc:spChg>
        <pc:spChg chg="add mod">
          <ac:chgData name="Aarthi M" userId="S::aarthi.mv@prodapt.com::17371dc1-d5a4-4a5a-a99d-37b5994f038f" providerId="AD" clId="Web-{907E43F0-B455-FEE5-FC80-B084A5173028}" dt="2022-11-23T16:31:20.815" v="187" actId="14100"/>
          <ac:spMkLst>
            <pc:docMk/>
            <pc:sldMk cId="2858740429" sldId="271"/>
            <ac:spMk id="6" creationId="{34868F7A-FC25-5431-83CA-19BBC1E07FC2}"/>
          </ac:spMkLst>
        </pc:spChg>
        <pc:picChg chg="add mod">
          <ac:chgData name="Aarthi M" userId="S::aarthi.mv@prodapt.com::17371dc1-d5a4-4a5a-a99d-37b5994f038f" providerId="AD" clId="Web-{907E43F0-B455-FEE5-FC80-B084A5173028}" dt="2022-11-23T16:30:10.377" v="177" actId="1076"/>
          <ac:picMkLst>
            <pc:docMk/>
            <pc:sldMk cId="2858740429" sldId="271"/>
            <ac:picMk id="5" creationId="{DE9280BD-E8DE-AE18-6211-DCEFBAD1C943}"/>
          </ac:picMkLst>
        </pc:picChg>
      </pc:sldChg>
      <pc:sldMasterChg chg="add del addSldLayout delSldLayout">
        <pc:chgData name="Aarthi M" userId="S::aarthi.mv@prodapt.com::17371dc1-d5a4-4a5a-a99d-37b5994f038f" providerId="AD" clId="Web-{907E43F0-B455-FEE5-FC80-B084A5173028}" dt="2022-11-23T15:58:41.145" v="85"/>
        <pc:sldMasterMkLst>
          <pc:docMk/>
          <pc:sldMasterMk cId="4181308024" sldId="2147483835"/>
        </pc:sldMasterMkLst>
        <pc:sldLayoutChg chg="add del">
          <pc:chgData name="Aarthi M" userId="S::aarthi.mv@prodapt.com::17371dc1-d5a4-4a5a-a99d-37b5994f038f" providerId="AD" clId="Web-{907E43F0-B455-FEE5-FC80-B084A5173028}" dt="2022-11-23T15:58:41.145" v="85"/>
          <pc:sldLayoutMkLst>
            <pc:docMk/>
            <pc:sldMasterMk cId="4181308024" sldId="2147483835"/>
            <pc:sldLayoutMk cId="226710868" sldId="2147483824"/>
          </pc:sldLayoutMkLst>
        </pc:sldLayoutChg>
        <pc:sldLayoutChg chg="add del">
          <pc:chgData name="Aarthi M" userId="S::aarthi.mv@prodapt.com::17371dc1-d5a4-4a5a-a99d-37b5994f038f" providerId="AD" clId="Web-{907E43F0-B455-FEE5-FC80-B084A5173028}" dt="2022-11-23T15:58:41.145" v="85"/>
          <pc:sldLayoutMkLst>
            <pc:docMk/>
            <pc:sldMasterMk cId="4181308024" sldId="2147483835"/>
            <pc:sldLayoutMk cId="3744824403" sldId="2147483825"/>
          </pc:sldLayoutMkLst>
        </pc:sldLayoutChg>
        <pc:sldLayoutChg chg="add del">
          <pc:chgData name="Aarthi M" userId="S::aarthi.mv@prodapt.com::17371dc1-d5a4-4a5a-a99d-37b5994f038f" providerId="AD" clId="Web-{907E43F0-B455-FEE5-FC80-B084A5173028}" dt="2022-11-23T15:58:41.145" v="85"/>
          <pc:sldLayoutMkLst>
            <pc:docMk/>
            <pc:sldMasterMk cId="4181308024" sldId="2147483835"/>
            <pc:sldLayoutMk cId="1143538459" sldId="2147483826"/>
          </pc:sldLayoutMkLst>
        </pc:sldLayoutChg>
        <pc:sldLayoutChg chg="add del">
          <pc:chgData name="Aarthi M" userId="S::aarthi.mv@prodapt.com::17371dc1-d5a4-4a5a-a99d-37b5994f038f" providerId="AD" clId="Web-{907E43F0-B455-FEE5-FC80-B084A5173028}" dt="2022-11-23T15:58:41.145" v="85"/>
          <pc:sldLayoutMkLst>
            <pc:docMk/>
            <pc:sldMasterMk cId="4181308024" sldId="2147483835"/>
            <pc:sldLayoutMk cId="1466880011" sldId="2147483827"/>
          </pc:sldLayoutMkLst>
        </pc:sldLayoutChg>
        <pc:sldLayoutChg chg="add del">
          <pc:chgData name="Aarthi M" userId="S::aarthi.mv@prodapt.com::17371dc1-d5a4-4a5a-a99d-37b5994f038f" providerId="AD" clId="Web-{907E43F0-B455-FEE5-FC80-B084A5173028}" dt="2022-11-23T15:58:41.145" v="85"/>
          <pc:sldLayoutMkLst>
            <pc:docMk/>
            <pc:sldMasterMk cId="4181308024" sldId="2147483835"/>
            <pc:sldLayoutMk cId="2223025864" sldId="2147483828"/>
          </pc:sldLayoutMkLst>
        </pc:sldLayoutChg>
        <pc:sldLayoutChg chg="add del">
          <pc:chgData name="Aarthi M" userId="S::aarthi.mv@prodapt.com::17371dc1-d5a4-4a5a-a99d-37b5994f038f" providerId="AD" clId="Web-{907E43F0-B455-FEE5-FC80-B084A5173028}" dt="2022-11-23T15:58:41.145" v="85"/>
          <pc:sldLayoutMkLst>
            <pc:docMk/>
            <pc:sldMasterMk cId="4181308024" sldId="2147483835"/>
            <pc:sldLayoutMk cId="3098642623" sldId="2147483829"/>
          </pc:sldLayoutMkLst>
        </pc:sldLayoutChg>
        <pc:sldLayoutChg chg="add del">
          <pc:chgData name="Aarthi M" userId="S::aarthi.mv@prodapt.com::17371dc1-d5a4-4a5a-a99d-37b5994f038f" providerId="AD" clId="Web-{907E43F0-B455-FEE5-FC80-B084A5173028}" dt="2022-11-23T15:58:41.145" v="85"/>
          <pc:sldLayoutMkLst>
            <pc:docMk/>
            <pc:sldMasterMk cId="4181308024" sldId="2147483835"/>
            <pc:sldLayoutMk cId="3959392804" sldId="2147483830"/>
          </pc:sldLayoutMkLst>
        </pc:sldLayoutChg>
        <pc:sldLayoutChg chg="add del">
          <pc:chgData name="Aarthi M" userId="S::aarthi.mv@prodapt.com::17371dc1-d5a4-4a5a-a99d-37b5994f038f" providerId="AD" clId="Web-{907E43F0-B455-FEE5-FC80-B084A5173028}" dt="2022-11-23T15:58:41.145" v="85"/>
          <pc:sldLayoutMkLst>
            <pc:docMk/>
            <pc:sldMasterMk cId="4181308024" sldId="2147483835"/>
            <pc:sldLayoutMk cId="2981505290" sldId="2147483831"/>
          </pc:sldLayoutMkLst>
        </pc:sldLayoutChg>
        <pc:sldLayoutChg chg="add del">
          <pc:chgData name="Aarthi M" userId="S::aarthi.mv@prodapt.com::17371dc1-d5a4-4a5a-a99d-37b5994f038f" providerId="AD" clId="Web-{907E43F0-B455-FEE5-FC80-B084A5173028}" dt="2022-11-23T15:58:41.145" v="85"/>
          <pc:sldLayoutMkLst>
            <pc:docMk/>
            <pc:sldMasterMk cId="4181308024" sldId="2147483835"/>
            <pc:sldLayoutMk cId="4114688000" sldId="2147483832"/>
          </pc:sldLayoutMkLst>
        </pc:sldLayoutChg>
        <pc:sldLayoutChg chg="add del">
          <pc:chgData name="Aarthi M" userId="S::aarthi.mv@prodapt.com::17371dc1-d5a4-4a5a-a99d-37b5994f038f" providerId="AD" clId="Web-{907E43F0-B455-FEE5-FC80-B084A5173028}" dt="2022-11-23T15:58:41.145" v="85"/>
          <pc:sldLayoutMkLst>
            <pc:docMk/>
            <pc:sldMasterMk cId="4181308024" sldId="2147483835"/>
            <pc:sldLayoutMk cId="3538595780" sldId="2147483833"/>
          </pc:sldLayoutMkLst>
        </pc:sldLayoutChg>
        <pc:sldLayoutChg chg="add del">
          <pc:chgData name="Aarthi M" userId="S::aarthi.mv@prodapt.com::17371dc1-d5a4-4a5a-a99d-37b5994f038f" providerId="AD" clId="Web-{907E43F0-B455-FEE5-FC80-B084A5173028}" dt="2022-11-23T15:58:41.145" v="85"/>
          <pc:sldLayoutMkLst>
            <pc:docMk/>
            <pc:sldMasterMk cId="4181308024" sldId="2147483835"/>
            <pc:sldLayoutMk cId="1340091247" sldId="2147483834"/>
          </pc:sldLayoutMkLst>
        </pc:sldLayoutChg>
      </pc:sldMasterChg>
      <pc:sldMasterChg chg="add del addSldLayout delSldLayout modSldLayout">
        <pc:chgData name="Aarthi M" userId="S::aarthi.mv@prodapt.com::17371dc1-d5a4-4a5a-a99d-37b5994f038f" providerId="AD" clId="Web-{907E43F0-B455-FEE5-FC80-B084A5173028}" dt="2022-11-23T15:58:41.145" v="85"/>
        <pc:sldMasterMkLst>
          <pc:docMk/>
          <pc:sldMasterMk cId="3305759868" sldId="2147483836"/>
        </pc:sldMasterMkLst>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2386789153" sldId="2147483837"/>
          </pc:sldLayoutMkLst>
        </pc:sldLayoutChg>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2819070615" sldId="2147483838"/>
          </pc:sldLayoutMkLst>
        </pc:sldLayoutChg>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1250701844" sldId="2147483839"/>
          </pc:sldLayoutMkLst>
        </pc:sldLayoutChg>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1801381390" sldId="2147483840"/>
          </pc:sldLayoutMkLst>
        </pc:sldLayoutChg>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623245551" sldId="2147483841"/>
          </pc:sldLayoutMkLst>
        </pc:sldLayoutChg>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2132901276" sldId="2147483842"/>
          </pc:sldLayoutMkLst>
        </pc:sldLayoutChg>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974342942" sldId="2147483843"/>
          </pc:sldLayoutMkLst>
        </pc:sldLayoutChg>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3048655406" sldId="2147483844"/>
          </pc:sldLayoutMkLst>
        </pc:sldLayoutChg>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1717670573" sldId="2147483845"/>
          </pc:sldLayoutMkLst>
        </pc:sldLayoutChg>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3937895881" sldId="2147483846"/>
          </pc:sldLayoutMkLst>
        </pc:sldLayoutChg>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2189620885" sldId="2147483847"/>
          </pc:sldLayoutMkLst>
        </pc:sldLayoutChg>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1557522264" sldId="2147483848"/>
          </pc:sldLayoutMkLst>
        </pc:sldLayoutChg>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3256014731" sldId="2147483849"/>
          </pc:sldLayoutMkLst>
        </pc:sldLayoutChg>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3157718721" sldId="2147483850"/>
          </pc:sldLayoutMkLst>
        </pc:sldLayoutChg>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2700514143" sldId="2147483851"/>
          </pc:sldLayoutMkLst>
        </pc:sldLayoutChg>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2247955064" sldId="2147483852"/>
          </pc:sldLayoutMkLst>
        </pc:sldLayoutChg>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2639935714" sldId="2147483853"/>
          </pc:sldLayoutMkLst>
        </pc:sldLayoutChg>
      </pc:sldMasterChg>
    </pc:docChg>
  </pc:docChgLst>
  <pc:docChgLst>
    <pc:chgData name="Aarthi M" userId="S::aarthi.mv@prodapt.com::17371dc1-d5a4-4a5a-a99d-37b5994f038f" providerId="AD" clId="Web-{F5815E0C-FBDF-009E-C917-476D19427D65}"/>
    <pc:docChg chg="addSld modSld sldOrd">
      <pc:chgData name="Aarthi M" userId="S::aarthi.mv@prodapt.com::17371dc1-d5a4-4a5a-a99d-37b5994f038f" providerId="AD" clId="Web-{F5815E0C-FBDF-009E-C917-476D19427D65}" dt="2022-11-23T07:31:02.947" v="192" actId="20577"/>
      <pc:docMkLst>
        <pc:docMk/>
      </pc:docMkLst>
      <pc:sldChg chg="addSp modSp mod setBg">
        <pc:chgData name="Aarthi M" userId="S::aarthi.mv@prodapt.com::17371dc1-d5a4-4a5a-a99d-37b5994f038f" providerId="AD" clId="Web-{F5815E0C-FBDF-009E-C917-476D19427D65}" dt="2022-11-23T07:31:02.947" v="192" actId="20577"/>
        <pc:sldMkLst>
          <pc:docMk/>
          <pc:sldMk cId="671702502" sldId="257"/>
        </pc:sldMkLst>
        <pc:spChg chg="mod">
          <ac:chgData name="Aarthi M" userId="S::aarthi.mv@prodapt.com::17371dc1-d5a4-4a5a-a99d-37b5994f038f" providerId="AD" clId="Web-{F5815E0C-FBDF-009E-C917-476D19427D65}" dt="2022-11-23T07:30:50.572" v="189"/>
          <ac:spMkLst>
            <pc:docMk/>
            <pc:sldMk cId="671702502" sldId="257"/>
            <ac:spMk id="2" creationId="{E921A2F0-C68E-F8C2-17AC-DCE355952CB5}"/>
          </ac:spMkLst>
        </pc:spChg>
        <pc:spChg chg="mod">
          <ac:chgData name="Aarthi M" userId="S::aarthi.mv@prodapt.com::17371dc1-d5a4-4a5a-a99d-37b5994f038f" providerId="AD" clId="Web-{F5815E0C-FBDF-009E-C917-476D19427D65}" dt="2022-11-23T07:31:02.947" v="192" actId="20577"/>
          <ac:spMkLst>
            <pc:docMk/>
            <pc:sldMk cId="671702502" sldId="257"/>
            <ac:spMk id="3" creationId="{D6776EAA-EA30-BD36-513F-D0BF49F7DE0A}"/>
          </ac:spMkLst>
        </pc:spChg>
        <pc:spChg chg="add">
          <ac:chgData name="Aarthi M" userId="S::aarthi.mv@prodapt.com::17371dc1-d5a4-4a5a-a99d-37b5994f038f" providerId="AD" clId="Web-{F5815E0C-FBDF-009E-C917-476D19427D65}" dt="2022-11-23T07:30:50.572" v="189"/>
          <ac:spMkLst>
            <pc:docMk/>
            <pc:sldMk cId="671702502" sldId="257"/>
            <ac:spMk id="8" creationId="{100EDD19-6802-4EC3-95CE-CFFAB042CFD6}"/>
          </ac:spMkLst>
        </pc:spChg>
        <pc:spChg chg="add">
          <ac:chgData name="Aarthi M" userId="S::aarthi.mv@prodapt.com::17371dc1-d5a4-4a5a-a99d-37b5994f038f" providerId="AD" clId="Web-{F5815E0C-FBDF-009E-C917-476D19427D65}" dt="2022-11-23T07:30:50.572" v="189"/>
          <ac:spMkLst>
            <pc:docMk/>
            <pc:sldMk cId="671702502" sldId="257"/>
            <ac:spMk id="10" creationId="{DB17E863-922E-4C26-BD64-E8FD41D28661}"/>
          </ac:spMkLst>
        </pc:spChg>
      </pc:sldChg>
      <pc:sldChg chg="modSp">
        <pc:chgData name="Aarthi M" userId="S::aarthi.mv@prodapt.com::17371dc1-d5a4-4a5a-a99d-37b5994f038f" providerId="AD" clId="Web-{F5815E0C-FBDF-009E-C917-476D19427D65}" dt="2022-11-23T07:13:46.713" v="6" actId="20577"/>
        <pc:sldMkLst>
          <pc:docMk/>
          <pc:sldMk cId="1054840344" sldId="258"/>
        </pc:sldMkLst>
        <pc:spChg chg="mod">
          <ac:chgData name="Aarthi M" userId="S::aarthi.mv@prodapt.com::17371dc1-d5a4-4a5a-a99d-37b5994f038f" providerId="AD" clId="Web-{F5815E0C-FBDF-009E-C917-476D19427D65}" dt="2022-11-23T07:13:46.713" v="6" actId="20577"/>
          <ac:spMkLst>
            <pc:docMk/>
            <pc:sldMk cId="1054840344" sldId="258"/>
            <ac:spMk id="2" creationId="{BEB6C569-9046-A4C0-E9B5-1ECEF2243247}"/>
          </ac:spMkLst>
        </pc:spChg>
      </pc:sldChg>
      <pc:sldChg chg="ord">
        <pc:chgData name="Aarthi M" userId="S::aarthi.mv@prodapt.com::17371dc1-d5a4-4a5a-a99d-37b5994f038f" providerId="AD" clId="Web-{F5815E0C-FBDF-009E-C917-476D19427D65}" dt="2022-11-23T07:21:42.767" v="83"/>
        <pc:sldMkLst>
          <pc:docMk/>
          <pc:sldMk cId="642224289" sldId="260"/>
        </pc:sldMkLst>
      </pc:sldChg>
      <pc:sldChg chg="modSp ord">
        <pc:chgData name="Aarthi M" userId="S::aarthi.mv@prodapt.com::17371dc1-d5a4-4a5a-a99d-37b5994f038f" providerId="AD" clId="Web-{F5815E0C-FBDF-009E-C917-476D19427D65}" dt="2022-11-23T07:20:54.485" v="59"/>
        <pc:sldMkLst>
          <pc:docMk/>
          <pc:sldMk cId="522081116" sldId="261"/>
        </pc:sldMkLst>
        <pc:spChg chg="mod">
          <ac:chgData name="Aarthi M" userId="S::aarthi.mv@prodapt.com::17371dc1-d5a4-4a5a-a99d-37b5994f038f" providerId="AD" clId="Web-{F5815E0C-FBDF-009E-C917-476D19427D65}" dt="2022-11-23T07:19:43.843" v="53" actId="20577"/>
          <ac:spMkLst>
            <pc:docMk/>
            <pc:sldMk cId="522081116" sldId="261"/>
            <ac:spMk id="2" creationId="{AD898B41-77A3-0CFC-11A8-46A12A8A49B7}"/>
          </ac:spMkLst>
        </pc:spChg>
        <pc:spChg chg="mod">
          <ac:chgData name="Aarthi M" userId="S::aarthi.mv@prodapt.com::17371dc1-d5a4-4a5a-a99d-37b5994f038f" providerId="AD" clId="Web-{F5815E0C-FBDF-009E-C917-476D19427D65}" dt="2022-11-23T07:20:04.375" v="55" actId="20577"/>
          <ac:spMkLst>
            <pc:docMk/>
            <pc:sldMk cId="522081116" sldId="261"/>
            <ac:spMk id="3" creationId="{21DA2736-F51E-8464-DB6F-7571C50AAA4E}"/>
          </ac:spMkLst>
        </pc:spChg>
      </pc:sldChg>
      <pc:sldChg chg="modSp ord">
        <pc:chgData name="Aarthi M" userId="S::aarthi.mv@prodapt.com::17371dc1-d5a4-4a5a-a99d-37b5994f038f" providerId="AD" clId="Web-{F5815E0C-FBDF-009E-C917-476D19427D65}" dt="2022-11-23T07:17:47.342" v="37" actId="20577"/>
        <pc:sldMkLst>
          <pc:docMk/>
          <pc:sldMk cId="2365848740" sldId="262"/>
        </pc:sldMkLst>
        <pc:spChg chg="mod">
          <ac:chgData name="Aarthi M" userId="S::aarthi.mv@prodapt.com::17371dc1-d5a4-4a5a-a99d-37b5994f038f" providerId="AD" clId="Web-{F5815E0C-FBDF-009E-C917-476D19427D65}" dt="2022-11-23T07:17:47.342" v="37" actId="20577"/>
          <ac:spMkLst>
            <pc:docMk/>
            <pc:sldMk cId="2365848740" sldId="262"/>
            <ac:spMk id="3" creationId="{0A4400ED-A170-A657-A70D-F4975A29EE33}"/>
          </ac:spMkLst>
        </pc:spChg>
      </pc:sldChg>
      <pc:sldChg chg="delSp ord">
        <pc:chgData name="Aarthi M" userId="S::aarthi.mv@prodapt.com::17371dc1-d5a4-4a5a-a99d-37b5994f038f" providerId="AD" clId="Web-{F5815E0C-FBDF-009E-C917-476D19427D65}" dt="2022-11-23T07:26:32.599" v="95"/>
        <pc:sldMkLst>
          <pc:docMk/>
          <pc:sldMk cId="331425239" sldId="263"/>
        </pc:sldMkLst>
        <pc:picChg chg="del">
          <ac:chgData name="Aarthi M" userId="S::aarthi.mv@prodapt.com::17371dc1-d5a4-4a5a-a99d-37b5994f038f" providerId="AD" clId="Web-{F5815E0C-FBDF-009E-C917-476D19427D65}" dt="2022-11-23T07:26:32.599" v="95"/>
          <ac:picMkLst>
            <pc:docMk/>
            <pc:sldMk cId="331425239" sldId="263"/>
            <ac:picMk id="4" creationId="{0EE03D4C-1620-A272-A201-070078317A01}"/>
          </ac:picMkLst>
        </pc:picChg>
      </pc:sldChg>
      <pc:sldChg chg="delSp ord">
        <pc:chgData name="Aarthi M" userId="S::aarthi.mv@prodapt.com::17371dc1-d5a4-4a5a-a99d-37b5994f038f" providerId="AD" clId="Web-{F5815E0C-FBDF-009E-C917-476D19427D65}" dt="2022-11-23T07:26:43.584" v="97"/>
        <pc:sldMkLst>
          <pc:docMk/>
          <pc:sldMk cId="4181162982" sldId="264"/>
        </pc:sldMkLst>
        <pc:picChg chg="del">
          <ac:chgData name="Aarthi M" userId="S::aarthi.mv@prodapt.com::17371dc1-d5a4-4a5a-a99d-37b5994f038f" providerId="AD" clId="Web-{F5815E0C-FBDF-009E-C917-476D19427D65}" dt="2022-11-23T07:26:43.584" v="97"/>
          <ac:picMkLst>
            <pc:docMk/>
            <pc:sldMk cId="4181162982" sldId="264"/>
            <ac:picMk id="4" creationId="{E98C5401-BEB7-F26A-BFC3-87D0841AEE9F}"/>
          </ac:picMkLst>
        </pc:picChg>
      </pc:sldChg>
      <pc:sldChg chg="delSp ord">
        <pc:chgData name="Aarthi M" userId="S::aarthi.mv@prodapt.com::17371dc1-d5a4-4a5a-a99d-37b5994f038f" providerId="AD" clId="Web-{F5815E0C-FBDF-009E-C917-476D19427D65}" dt="2022-11-23T07:26:39.990" v="96"/>
        <pc:sldMkLst>
          <pc:docMk/>
          <pc:sldMk cId="3335078305" sldId="265"/>
        </pc:sldMkLst>
        <pc:picChg chg="del">
          <ac:chgData name="Aarthi M" userId="S::aarthi.mv@prodapt.com::17371dc1-d5a4-4a5a-a99d-37b5994f038f" providerId="AD" clId="Web-{F5815E0C-FBDF-009E-C917-476D19427D65}" dt="2022-11-23T07:26:39.990" v="96"/>
          <ac:picMkLst>
            <pc:docMk/>
            <pc:sldMk cId="3335078305" sldId="265"/>
            <ac:picMk id="5" creationId="{E4A9D644-640C-EAF4-E371-5CA52B1B64D6}"/>
          </ac:picMkLst>
        </pc:picChg>
      </pc:sldChg>
      <pc:sldChg chg="modSp ord">
        <pc:chgData name="Aarthi M" userId="S::aarthi.mv@prodapt.com::17371dc1-d5a4-4a5a-a99d-37b5994f038f" providerId="AD" clId="Web-{F5815E0C-FBDF-009E-C917-476D19427D65}" dt="2022-11-23T07:18:54.577" v="41" actId="20577"/>
        <pc:sldMkLst>
          <pc:docMk/>
          <pc:sldMk cId="3253379262" sldId="266"/>
        </pc:sldMkLst>
        <pc:spChg chg="mod">
          <ac:chgData name="Aarthi M" userId="S::aarthi.mv@prodapt.com::17371dc1-d5a4-4a5a-a99d-37b5994f038f" providerId="AD" clId="Web-{F5815E0C-FBDF-009E-C917-476D19427D65}" dt="2022-11-23T07:18:54.577" v="41" actId="20577"/>
          <ac:spMkLst>
            <pc:docMk/>
            <pc:sldMk cId="3253379262" sldId="266"/>
            <ac:spMk id="3" creationId="{C0DEC2DF-415F-9D53-7850-27BC848E56C3}"/>
          </ac:spMkLst>
        </pc:spChg>
      </pc:sldChg>
      <pc:sldChg chg="modSp new">
        <pc:chgData name="Aarthi M" userId="S::aarthi.mv@prodapt.com::17371dc1-d5a4-4a5a-a99d-37b5994f038f" providerId="AD" clId="Web-{F5815E0C-FBDF-009E-C917-476D19427D65}" dt="2022-11-23T07:21:15.173" v="68" actId="20577"/>
        <pc:sldMkLst>
          <pc:docMk/>
          <pc:sldMk cId="2219856932" sldId="267"/>
        </pc:sldMkLst>
        <pc:spChg chg="mod">
          <ac:chgData name="Aarthi M" userId="S::aarthi.mv@prodapt.com::17371dc1-d5a4-4a5a-a99d-37b5994f038f" providerId="AD" clId="Web-{F5815E0C-FBDF-009E-C917-476D19427D65}" dt="2022-11-23T07:21:15.173" v="68" actId="20577"/>
          <ac:spMkLst>
            <pc:docMk/>
            <pc:sldMk cId="2219856932" sldId="267"/>
            <ac:spMk id="2" creationId="{A9493CF3-AA7F-D696-1AB2-60D1BCB78A0D}"/>
          </ac:spMkLst>
        </pc:spChg>
      </pc:sldChg>
      <pc:sldChg chg="modSp new">
        <pc:chgData name="Aarthi M" userId="S::aarthi.mv@prodapt.com::17371dc1-d5a4-4a5a-a99d-37b5994f038f" providerId="AD" clId="Web-{F5815E0C-FBDF-009E-C917-476D19427D65}" dt="2022-11-23T07:21:27.079" v="75" actId="20577"/>
        <pc:sldMkLst>
          <pc:docMk/>
          <pc:sldMk cId="4219600135" sldId="268"/>
        </pc:sldMkLst>
        <pc:spChg chg="mod">
          <ac:chgData name="Aarthi M" userId="S::aarthi.mv@prodapt.com::17371dc1-d5a4-4a5a-a99d-37b5994f038f" providerId="AD" clId="Web-{F5815E0C-FBDF-009E-C917-476D19427D65}" dt="2022-11-23T07:21:27.079" v="75" actId="20577"/>
          <ac:spMkLst>
            <pc:docMk/>
            <pc:sldMk cId="4219600135" sldId="268"/>
            <ac:spMk id="2" creationId="{D00A0972-4567-5B63-13B7-E9EBF319DC46}"/>
          </ac:spMkLst>
        </pc:spChg>
      </pc:sldChg>
      <pc:sldChg chg="modSp new">
        <pc:chgData name="Aarthi M" userId="S::aarthi.mv@prodapt.com::17371dc1-d5a4-4a5a-a99d-37b5994f038f" providerId="AD" clId="Web-{F5815E0C-FBDF-009E-C917-476D19427D65}" dt="2022-11-23T07:22:30.002" v="87" actId="20577"/>
        <pc:sldMkLst>
          <pc:docMk/>
          <pc:sldMk cId="3118678660" sldId="269"/>
        </pc:sldMkLst>
        <pc:spChg chg="mod">
          <ac:chgData name="Aarthi M" userId="S::aarthi.mv@prodapt.com::17371dc1-d5a4-4a5a-a99d-37b5994f038f" providerId="AD" clId="Web-{F5815E0C-FBDF-009E-C917-476D19427D65}" dt="2022-11-23T07:21:35.642" v="82" actId="20577"/>
          <ac:spMkLst>
            <pc:docMk/>
            <pc:sldMk cId="3118678660" sldId="269"/>
            <ac:spMk id="2" creationId="{BA7F80E3-BCAF-A114-B2EF-B0964B63B40F}"/>
          </ac:spMkLst>
        </pc:spChg>
        <pc:spChg chg="mod">
          <ac:chgData name="Aarthi M" userId="S::aarthi.mv@prodapt.com::17371dc1-d5a4-4a5a-a99d-37b5994f038f" providerId="AD" clId="Web-{F5815E0C-FBDF-009E-C917-476D19427D65}" dt="2022-11-23T07:22:30.002" v="87" actId="20577"/>
          <ac:spMkLst>
            <pc:docMk/>
            <pc:sldMk cId="3118678660" sldId="269"/>
            <ac:spMk id="3" creationId="{FABF1DB4-5019-702E-5166-0F094D19D1D8}"/>
          </ac:spMkLst>
        </pc:spChg>
      </pc:sldChg>
      <pc:sldChg chg="modSp new ord">
        <pc:chgData name="Aarthi M" userId="S::aarthi.mv@prodapt.com::17371dc1-d5a4-4a5a-a99d-37b5994f038f" providerId="AD" clId="Web-{F5815E0C-FBDF-009E-C917-476D19427D65}" dt="2022-11-23T07:23:16.018" v="94" actId="20577"/>
        <pc:sldMkLst>
          <pc:docMk/>
          <pc:sldMk cId="876796808" sldId="270"/>
        </pc:sldMkLst>
        <pc:spChg chg="mod">
          <ac:chgData name="Aarthi M" userId="S::aarthi.mv@prodapt.com::17371dc1-d5a4-4a5a-a99d-37b5994f038f" providerId="AD" clId="Web-{F5815E0C-FBDF-009E-C917-476D19427D65}" dt="2022-11-23T07:23:16.018" v="94" actId="20577"/>
          <ac:spMkLst>
            <pc:docMk/>
            <pc:sldMk cId="876796808" sldId="270"/>
            <ac:spMk id="2" creationId="{3BEE06EF-AFF1-492E-1BF1-2EA3F7528D04}"/>
          </ac:spMkLst>
        </pc:spChg>
      </pc:sldChg>
    </pc:docChg>
  </pc:docChgLst>
  <pc:docChgLst>
    <pc:chgData name="Aarthi M" userId="S::aarthi.mv@prodapt.com::17371dc1-d5a4-4a5a-a99d-37b5994f038f" providerId="AD" clId="Web-{AE3478F6-C6A0-4009-E07A-FCA74A6DE0B4}"/>
    <pc:docChg chg="addSld modSld">
      <pc:chgData name="Aarthi M" userId="S::aarthi.mv@prodapt.com::17371dc1-d5a4-4a5a-a99d-37b5994f038f" providerId="AD" clId="Web-{AE3478F6-C6A0-4009-E07A-FCA74A6DE0B4}" dt="2022-11-20T08:37:12.876" v="95" actId="14100"/>
      <pc:docMkLst>
        <pc:docMk/>
      </pc:docMkLst>
      <pc:sldChg chg="modSp">
        <pc:chgData name="Aarthi M" userId="S::aarthi.mv@prodapt.com::17371dc1-d5a4-4a5a-a99d-37b5994f038f" providerId="AD" clId="Web-{AE3478F6-C6A0-4009-E07A-FCA74A6DE0B4}" dt="2022-11-20T08:31:18.542" v="37" actId="20577"/>
        <pc:sldMkLst>
          <pc:docMk/>
          <pc:sldMk cId="522081116" sldId="261"/>
        </pc:sldMkLst>
        <pc:spChg chg="mod">
          <ac:chgData name="Aarthi M" userId="S::aarthi.mv@prodapt.com::17371dc1-d5a4-4a5a-a99d-37b5994f038f" providerId="AD" clId="Web-{AE3478F6-C6A0-4009-E07A-FCA74A6DE0B4}" dt="2022-11-20T08:31:18.542" v="37" actId="20577"/>
          <ac:spMkLst>
            <pc:docMk/>
            <pc:sldMk cId="522081116" sldId="261"/>
            <ac:spMk id="2" creationId="{AD898B41-77A3-0CFC-11A8-46A12A8A49B7}"/>
          </ac:spMkLst>
        </pc:spChg>
      </pc:sldChg>
      <pc:sldChg chg="modSp">
        <pc:chgData name="Aarthi M" userId="S::aarthi.mv@prodapt.com::17371dc1-d5a4-4a5a-a99d-37b5994f038f" providerId="AD" clId="Web-{AE3478F6-C6A0-4009-E07A-FCA74A6DE0B4}" dt="2022-11-20T08:31:38.589" v="48" actId="20577"/>
        <pc:sldMkLst>
          <pc:docMk/>
          <pc:sldMk cId="2365848740" sldId="262"/>
        </pc:sldMkLst>
        <pc:spChg chg="mod">
          <ac:chgData name="Aarthi M" userId="S::aarthi.mv@prodapt.com::17371dc1-d5a4-4a5a-a99d-37b5994f038f" providerId="AD" clId="Web-{AE3478F6-C6A0-4009-E07A-FCA74A6DE0B4}" dt="2022-11-20T08:31:38.589" v="48" actId="20577"/>
          <ac:spMkLst>
            <pc:docMk/>
            <pc:sldMk cId="2365848740" sldId="262"/>
            <ac:spMk id="2" creationId="{43166EF9-C20B-9A80-ECD6-3CFA96958AA5}"/>
          </ac:spMkLst>
        </pc:spChg>
      </pc:sldChg>
      <pc:sldChg chg="addSp delSp modSp mod setBg">
        <pc:chgData name="Aarthi M" userId="S::aarthi.mv@prodapt.com::17371dc1-d5a4-4a5a-a99d-37b5994f038f" providerId="AD" clId="Web-{AE3478F6-C6A0-4009-E07A-FCA74A6DE0B4}" dt="2022-11-20T08:36:13.282" v="87" actId="14100"/>
        <pc:sldMkLst>
          <pc:docMk/>
          <pc:sldMk cId="331425239" sldId="263"/>
        </pc:sldMkLst>
        <pc:spChg chg="mod">
          <ac:chgData name="Aarthi M" userId="S::aarthi.mv@prodapt.com::17371dc1-d5a4-4a5a-a99d-37b5994f038f" providerId="AD" clId="Web-{AE3478F6-C6A0-4009-E07A-FCA74A6DE0B4}" dt="2022-11-20T08:36:05.047" v="86"/>
          <ac:spMkLst>
            <pc:docMk/>
            <pc:sldMk cId="331425239" sldId="263"/>
            <ac:spMk id="2" creationId="{A45A4B80-AF0C-8F94-E840-47B10FC17217}"/>
          </ac:spMkLst>
        </pc:spChg>
        <pc:spChg chg="del">
          <ac:chgData name="Aarthi M" userId="S::aarthi.mv@prodapt.com::17371dc1-d5a4-4a5a-a99d-37b5994f038f" providerId="AD" clId="Web-{AE3478F6-C6A0-4009-E07A-FCA74A6DE0B4}" dt="2022-11-20T08:35:16.827" v="82"/>
          <ac:spMkLst>
            <pc:docMk/>
            <pc:sldMk cId="331425239" sldId="263"/>
            <ac:spMk id="3" creationId="{C2D8A6D4-6BD8-75CC-059F-02A825594305}"/>
          </ac:spMkLst>
        </pc:spChg>
        <pc:spChg chg="add del">
          <ac:chgData name="Aarthi M" userId="S::aarthi.mv@prodapt.com::17371dc1-d5a4-4a5a-a99d-37b5994f038f" providerId="AD" clId="Web-{AE3478F6-C6A0-4009-E07A-FCA74A6DE0B4}" dt="2022-11-20T08:36:05.047" v="86"/>
          <ac:spMkLst>
            <pc:docMk/>
            <pc:sldMk cId="331425239" sldId="263"/>
            <ac:spMk id="9" creationId="{DA381740-063A-41A4-836D-85D14980EEF0}"/>
          </ac:spMkLst>
        </pc:spChg>
        <pc:spChg chg="add del">
          <ac:chgData name="Aarthi M" userId="S::aarthi.mv@prodapt.com::17371dc1-d5a4-4a5a-a99d-37b5994f038f" providerId="AD" clId="Web-{AE3478F6-C6A0-4009-E07A-FCA74A6DE0B4}" dt="2022-11-20T08:36:05.047" v="86"/>
          <ac:spMkLst>
            <pc:docMk/>
            <pc:sldMk cId="331425239" sldId="263"/>
            <ac:spMk id="11" creationId="{665DBBEF-238B-476B-96AB-8AAC3224ECEA}"/>
          </ac:spMkLst>
        </pc:spChg>
        <pc:spChg chg="add del">
          <ac:chgData name="Aarthi M" userId="S::aarthi.mv@prodapt.com::17371dc1-d5a4-4a5a-a99d-37b5994f038f" providerId="AD" clId="Web-{AE3478F6-C6A0-4009-E07A-FCA74A6DE0B4}" dt="2022-11-20T08:36:05.047" v="86"/>
          <ac:spMkLst>
            <pc:docMk/>
            <pc:sldMk cId="331425239" sldId="263"/>
            <ac:spMk id="13" creationId="{3FCFB1DE-0B7E-48CC-BA90-B2AB0889F9D6}"/>
          </ac:spMkLst>
        </pc:spChg>
        <pc:spChg chg="add">
          <ac:chgData name="Aarthi M" userId="S::aarthi.mv@prodapt.com::17371dc1-d5a4-4a5a-a99d-37b5994f038f" providerId="AD" clId="Web-{AE3478F6-C6A0-4009-E07A-FCA74A6DE0B4}" dt="2022-11-20T08:36:05.047" v="86"/>
          <ac:spMkLst>
            <pc:docMk/>
            <pc:sldMk cId="331425239" sldId="263"/>
            <ac:spMk id="17" creationId="{88785AAA-84C9-6CD5-7017-ECC39CA22B5C}"/>
          </ac:spMkLst>
        </pc:spChg>
        <pc:spChg chg="add">
          <ac:chgData name="Aarthi M" userId="S::aarthi.mv@prodapt.com::17371dc1-d5a4-4a5a-a99d-37b5994f038f" providerId="AD" clId="Web-{AE3478F6-C6A0-4009-E07A-FCA74A6DE0B4}" dt="2022-11-20T08:36:05.047" v="86"/>
          <ac:spMkLst>
            <pc:docMk/>
            <pc:sldMk cId="331425239" sldId="263"/>
            <ac:spMk id="20" creationId="{F13C74B1-5B17-4795-BED0-7140497B445A}"/>
          </ac:spMkLst>
        </pc:spChg>
        <pc:spChg chg="add">
          <ac:chgData name="Aarthi M" userId="S::aarthi.mv@prodapt.com::17371dc1-d5a4-4a5a-a99d-37b5994f038f" providerId="AD" clId="Web-{AE3478F6-C6A0-4009-E07A-FCA74A6DE0B4}" dt="2022-11-20T08:36:05.047" v="86"/>
          <ac:spMkLst>
            <pc:docMk/>
            <pc:sldMk cId="331425239" sldId="263"/>
            <ac:spMk id="22" creationId="{3FCFB1DE-0B7E-48CC-BA90-B2AB0889F9D6}"/>
          </ac:spMkLst>
        </pc:spChg>
        <pc:picChg chg="add mod ord">
          <ac:chgData name="Aarthi M" userId="S::aarthi.mv@prodapt.com::17371dc1-d5a4-4a5a-a99d-37b5994f038f" providerId="AD" clId="Web-{AE3478F6-C6A0-4009-E07A-FCA74A6DE0B4}" dt="2022-11-20T08:36:13.282" v="87" actId="14100"/>
          <ac:picMkLst>
            <pc:docMk/>
            <pc:sldMk cId="331425239" sldId="263"/>
            <ac:picMk id="4" creationId="{0EE03D4C-1620-A272-A201-070078317A01}"/>
          </ac:picMkLst>
        </pc:picChg>
      </pc:sldChg>
      <pc:sldChg chg="addSp delSp modSp mod setBg">
        <pc:chgData name="Aarthi M" userId="S::aarthi.mv@prodapt.com::17371dc1-d5a4-4a5a-a99d-37b5994f038f" providerId="AD" clId="Web-{AE3478F6-C6A0-4009-E07A-FCA74A6DE0B4}" dt="2022-11-20T08:36:48.610" v="92" actId="14100"/>
        <pc:sldMkLst>
          <pc:docMk/>
          <pc:sldMk cId="4181162982" sldId="264"/>
        </pc:sldMkLst>
        <pc:spChg chg="mod">
          <ac:chgData name="Aarthi M" userId="S::aarthi.mv@prodapt.com::17371dc1-d5a4-4a5a-a99d-37b5994f038f" providerId="AD" clId="Web-{AE3478F6-C6A0-4009-E07A-FCA74A6DE0B4}" dt="2022-11-20T08:36:36.407" v="89"/>
          <ac:spMkLst>
            <pc:docMk/>
            <pc:sldMk cId="4181162982" sldId="264"/>
            <ac:spMk id="2" creationId="{B1100766-2D38-71A5-3E52-3CEA6DA95504}"/>
          </ac:spMkLst>
        </pc:spChg>
        <pc:spChg chg="del">
          <ac:chgData name="Aarthi M" userId="S::aarthi.mv@prodapt.com::17371dc1-d5a4-4a5a-a99d-37b5994f038f" providerId="AD" clId="Web-{AE3478F6-C6A0-4009-E07A-FCA74A6DE0B4}" dt="2022-11-20T08:36:27.032" v="88"/>
          <ac:spMkLst>
            <pc:docMk/>
            <pc:sldMk cId="4181162982" sldId="264"/>
            <ac:spMk id="3" creationId="{D4CD7357-86E5-D66D-8092-2A98CF139535}"/>
          </ac:spMkLst>
        </pc:spChg>
        <pc:spChg chg="add">
          <ac:chgData name="Aarthi M" userId="S::aarthi.mv@prodapt.com::17371dc1-d5a4-4a5a-a99d-37b5994f038f" providerId="AD" clId="Web-{AE3478F6-C6A0-4009-E07A-FCA74A6DE0B4}" dt="2022-11-20T08:36:36.407" v="89"/>
          <ac:spMkLst>
            <pc:docMk/>
            <pc:sldMk cId="4181162982" sldId="264"/>
            <ac:spMk id="8" creationId="{345112D4-57A5-4F66-0659-1250FEFB63F1}"/>
          </ac:spMkLst>
        </pc:spChg>
        <pc:spChg chg="add">
          <ac:chgData name="Aarthi M" userId="S::aarthi.mv@prodapt.com::17371dc1-d5a4-4a5a-a99d-37b5994f038f" providerId="AD" clId="Web-{AE3478F6-C6A0-4009-E07A-FCA74A6DE0B4}" dt="2022-11-20T08:36:36.407" v="89"/>
          <ac:spMkLst>
            <pc:docMk/>
            <pc:sldMk cId="4181162982" sldId="264"/>
            <ac:spMk id="11" creationId="{2B97F24A-32CE-4C1C-A50D-3016B394DCFB}"/>
          </ac:spMkLst>
        </pc:spChg>
        <pc:spChg chg="add">
          <ac:chgData name="Aarthi M" userId="S::aarthi.mv@prodapt.com::17371dc1-d5a4-4a5a-a99d-37b5994f038f" providerId="AD" clId="Web-{AE3478F6-C6A0-4009-E07A-FCA74A6DE0B4}" dt="2022-11-20T08:36:36.407" v="89"/>
          <ac:spMkLst>
            <pc:docMk/>
            <pc:sldMk cId="4181162982" sldId="264"/>
            <ac:spMk id="13" creationId="{3CE8AF5E-D374-4CF1-90CC-35CF73B81C3E}"/>
          </ac:spMkLst>
        </pc:spChg>
        <pc:picChg chg="add mod ord">
          <ac:chgData name="Aarthi M" userId="S::aarthi.mv@prodapt.com::17371dc1-d5a4-4a5a-a99d-37b5994f038f" providerId="AD" clId="Web-{AE3478F6-C6A0-4009-E07A-FCA74A6DE0B4}" dt="2022-11-20T08:36:48.610" v="92" actId="14100"/>
          <ac:picMkLst>
            <pc:docMk/>
            <pc:sldMk cId="4181162982" sldId="264"/>
            <ac:picMk id="4" creationId="{E98C5401-BEB7-F26A-BFC3-87D0841AEE9F}"/>
          </ac:picMkLst>
        </pc:picChg>
        <pc:inkChg chg="add">
          <ac:chgData name="Aarthi M" userId="S::aarthi.mv@prodapt.com::17371dc1-d5a4-4a5a-a99d-37b5994f038f" providerId="AD" clId="Web-{AE3478F6-C6A0-4009-E07A-FCA74A6DE0B4}" dt="2022-11-20T08:36:36.407" v="89"/>
          <ac:inkMkLst>
            <pc:docMk/>
            <pc:sldMk cId="4181162982" sldId="264"/>
            <ac:inkMk id="15" creationId="{070477C5-0410-4E4F-97A1-F84C2465C187}"/>
          </ac:inkMkLst>
        </pc:inkChg>
      </pc:sldChg>
      <pc:sldChg chg="addSp delSp modSp new mod setBg">
        <pc:chgData name="Aarthi M" userId="S::aarthi.mv@prodapt.com::17371dc1-d5a4-4a5a-a99d-37b5994f038f" providerId="AD" clId="Web-{AE3478F6-C6A0-4009-E07A-FCA74A6DE0B4}" dt="2022-11-20T08:37:12.876" v="95" actId="14100"/>
        <pc:sldMkLst>
          <pc:docMk/>
          <pc:sldMk cId="3335078305" sldId="265"/>
        </pc:sldMkLst>
        <pc:spChg chg="mod">
          <ac:chgData name="Aarthi M" userId="S::aarthi.mv@prodapt.com::17371dc1-d5a4-4a5a-a99d-37b5994f038f" providerId="AD" clId="Web-{AE3478F6-C6A0-4009-E07A-FCA74A6DE0B4}" dt="2022-11-20T08:37:06.673" v="94"/>
          <ac:spMkLst>
            <pc:docMk/>
            <pc:sldMk cId="3335078305" sldId="265"/>
            <ac:spMk id="2" creationId="{3884AD8B-AF58-B893-8754-35D69E0C373E}"/>
          </ac:spMkLst>
        </pc:spChg>
        <pc:spChg chg="del">
          <ac:chgData name="Aarthi M" userId="S::aarthi.mv@prodapt.com::17371dc1-d5a4-4a5a-a99d-37b5994f038f" providerId="AD" clId="Web-{AE3478F6-C6A0-4009-E07A-FCA74A6DE0B4}" dt="2022-11-20T08:37:02.345" v="93"/>
          <ac:spMkLst>
            <pc:docMk/>
            <pc:sldMk cId="3335078305" sldId="265"/>
            <ac:spMk id="3" creationId="{FD1B6DCB-6D7B-E21D-9212-26CE116FB33D}"/>
          </ac:spMkLst>
        </pc:spChg>
        <pc:spChg chg="add del mod">
          <ac:chgData name="Aarthi M" userId="S::aarthi.mv@prodapt.com::17371dc1-d5a4-4a5a-a99d-37b5994f038f" providerId="AD" clId="Web-{AE3478F6-C6A0-4009-E07A-FCA74A6DE0B4}" dt="2022-11-20T08:13:30.256" v="27"/>
          <ac:spMkLst>
            <pc:docMk/>
            <pc:sldMk cId="3335078305" sldId="265"/>
            <ac:spMk id="4" creationId="{3795D4F2-23C5-24D9-72CC-591AD16E099D}"/>
          </ac:spMkLst>
        </pc:spChg>
        <pc:spChg chg="add">
          <ac:chgData name="Aarthi M" userId="S::aarthi.mv@prodapt.com::17371dc1-d5a4-4a5a-a99d-37b5994f038f" providerId="AD" clId="Web-{AE3478F6-C6A0-4009-E07A-FCA74A6DE0B4}" dt="2022-11-20T08:37:06.673" v="94"/>
          <ac:spMkLst>
            <pc:docMk/>
            <pc:sldMk cId="3335078305" sldId="265"/>
            <ac:spMk id="9" creationId="{AEAB5A2A-7606-FA26-5798-512212B90576}"/>
          </ac:spMkLst>
        </pc:spChg>
        <pc:spChg chg="add">
          <ac:chgData name="Aarthi M" userId="S::aarthi.mv@prodapt.com::17371dc1-d5a4-4a5a-a99d-37b5994f038f" providerId="AD" clId="Web-{AE3478F6-C6A0-4009-E07A-FCA74A6DE0B4}" dt="2022-11-20T08:37:06.673" v="94"/>
          <ac:spMkLst>
            <pc:docMk/>
            <pc:sldMk cId="3335078305" sldId="265"/>
            <ac:spMk id="12" creationId="{F13C74B1-5B17-4795-BED0-7140497B445A}"/>
          </ac:spMkLst>
        </pc:spChg>
        <pc:spChg chg="add">
          <ac:chgData name="Aarthi M" userId="S::aarthi.mv@prodapt.com::17371dc1-d5a4-4a5a-a99d-37b5994f038f" providerId="AD" clId="Web-{AE3478F6-C6A0-4009-E07A-FCA74A6DE0B4}" dt="2022-11-20T08:37:06.673" v="94"/>
          <ac:spMkLst>
            <pc:docMk/>
            <pc:sldMk cId="3335078305" sldId="265"/>
            <ac:spMk id="14" creationId="{3FCFB1DE-0B7E-48CC-BA90-B2AB0889F9D6}"/>
          </ac:spMkLst>
        </pc:spChg>
        <pc:picChg chg="add mod ord">
          <ac:chgData name="Aarthi M" userId="S::aarthi.mv@prodapt.com::17371dc1-d5a4-4a5a-a99d-37b5994f038f" providerId="AD" clId="Web-{AE3478F6-C6A0-4009-E07A-FCA74A6DE0B4}" dt="2022-11-20T08:37:12.876" v="95" actId="14100"/>
          <ac:picMkLst>
            <pc:docMk/>
            <pc:sldMk cId="3335078305" sldId="265"/>
            <ac:picMk id="5" creationId="{E4A9D644-640C-EAF4-E371-5CA52B1B64D6}"/>
          </ac:picMkLst>
        </pc:picChg>
      </pc:sldChg>
      <pc:sldChg chg="modSp new">
        <pc:chgData name="Aarthi M" userId="S::aarthi.mv@prodapt.com::17371dc1-d5a4-4a5a-a99d-37b5994f038f" providerId="AD" clId="Web-{AE3478F6-C6A0-4009-E07A-FCA74A6DE0B4}" dt="2022-11-20T08:34:00.326" v="81" actId="20577"/>
        <pc:sldMkLst>
          <pc:docMk/>
          <pc:sldMk cId="3253379262" sldId="266"/>
        </pc:sldMkLst>
        <pc:spChg chg="mod">
          <ac:chgData name="Aarthi M" userId="S::aarthi.mv@prodapt.com::17371dc1-d5a4-4a5a-a99d-37b5994f038f" providerId="AD" clId="Web-{AE3478F6-C6A0-4009-E07A-FCA74A6DE0B4}" dt="2022-11-20T08:32:47.559" v="56" actId="20577"/>
          <ac:spMkLst>
            <pc:docMk/>
            <pc:sldMk cId="3253379262" sldId="266"/>
            <ac:spMk id="2" creationId="{086097A7-A8E9-8386-BE92-8E39F30CAF0A}"/>
          </ac:spMkLst>
        </pc:spChg>
        <pc:spChg chg="mod">
          <ac:chgData name="Aarthi M" userId="S::aarthi.mv@prodapt.com::17371dc1-d5a4-4a5a-a99d-37b5994f038f" providerId="AD" clId="Web-{AE3478F6-C6A0-4009-E07A-FCA74A6DE0B4}" dt="2022-11-20T08:34:00.326" v="81" actId="20577"/>
          <ac:spMkLst>
            <pc:docMk/>
            <pc:sldMk cId="3253379262" sldId="266"/>
            <ac:spMk id="3" creationId="{C0DEC2DF-415F-9D53-7850-27BC848E56C3}"/>
          </ac:spMkLst>
        </pc:spChg>
      </pc:sldChg>
    </pc:docChg>
  </pc:docChgLst>
  <pc:docChgLst>
    <pc:chgData name="Aarthi M" userId="S::aarthi.mv@prodapt.com::17371dc1-d5a4-4a5a-a99d-37b5994f038f" providerId="AD" clId="Web-{D3F7ED6A-206E-5365-1A4A-00743753AA61}"/>
    <pc:docChg chg="addSld modSld">
      <pc:chgData name="Aarthi M" userId="S::aarthi.mv@prodapt.com::17371dc1-d5a4-4a5a-a99d-37b5994f038f" providerId="AD" clId="Web-{D3F7ED6A-206E-5365-1A4A-00743753AA61}" dt="2022-11-24T03:44:04.802" v="103" actId="14100"/>
      <pc:docMkLst>
        <pc:docMk/>
      </pc:docMkLst>
      <pc:sldChg chg="modSp">
        <pc:chgData name="Aarthi M" userId="S::aarthi.mv@prodapt.com::17371dc1-d5a4-4a5a-a99d-37b5994f038f" providerId="AD" clId="Web-{D3F7ED6A-206E-5365-1A4A-00743753AA61}" dt="2022-11-24T03:43:54.098" v="101" actId="1076"/>
        <pc:sldMkLst>
          <pc:docMk/>
          <pc:sldMk cId="331425239" sldId="263"/>
        </pc:sldMkLst>
        <pc:picChg chg="mod">
          <ac:chgData name="Aarthi M" userId="S::aarthi.mv@prodapt.com::17371dc1-d5a4-4a5a-a99d-37b5994f038f" providerId="AD" clId="Web-{D3F7ED6A-206E-5365-1A4A-00743753AA61}" dt="2022-11-24T03:43:54.098" v="101" actId="1076"/>
          <ac:picMkLst>
            <pc:docMk/>
            <pc:sldMk cId="331425239" sldId="263"/>
            <ac:picMk id="3" creationId="{3EA6D524-F083-17E8-E6A1-03ECA4F2C0B8}"/>
          </ac:picMkLst>
        </pc:picChg>
      </pc:sldChg>
      <pc:sldChg chg="modSp">
        <pc:chgData name="Aarthi M" userId="S::aarthi.mv@prodapt.com::17371dc1-d5a4-4a5a-a99d-37b5994f038f" providerId="AD" clId="Web-{D3F7ED6A-206E-5365-1A4A-00743753AA61}" dt="2022-11-24T03:44:04.802" v="103" actId="14100"/>
        <pc:sldMkLst>
          <pc:docMk/>
          <pc:sldMk cId="4181162982" sldId="264"/>
        </pc:sldMkLst>
        <pc:picChg chg="mod">
          <ac:chgData name="Aarthi M" userId="S::aarthi.mv@prodapt.com::17371dc1-d5a4-4a5a-a99d-37b5994f038f" providerId="AD" clId="Web-{D3F7ED6A-206E-5365-1A4A-00743753AA61}" dt="2022-11-24T03:44:04.802" v="103" actId="14100"/>
          <ac:picMkLst>
            <pc:docMk/>
            <pc:sldMk cId="4181162982" sldId="264"/>
            <ac:picMk id="3" creationId="{90B6AB2D-12BB-1390-C55D-366E0FDB5E81}"/>
          </ac:picMkLst>
        </pc:picChg>
      </pc:sldChg>
      <pc:sldChg chg="modSp">
        <pc:chgData name="Aarthi M" userId="S::aarthi.mv@prodapt.com::17371dc1-d5a4-4a5a-a99d-37b5994f038f" providerId="AD" clId="Web-{D3F7ED6A-206E-5365-1A4A-00743753AA61}" dt="2022-11-24T03:43:28.161" v="93" actId="1076"/>
        <pc:sldMkLst>
          <pc:docMk/>
          <pc:sldMk cId="3335078305" sldId="265"/>
        </pc:sldMkLst>
        <pc:picChg chg="mod">
          <ac:chgData name="Aarthi M" userId="S::aarthi.mv@prodapt.com::17371dc1-d5a4-4a5a-a99d-37b5994f038f" providerId="AD" clId="Web-{D3F7ED6A-206E-5365-1A4A-00743753AA61}" dt="2022-11-24T03:43:28.161" v="93" actId="1076"/>
          <ac:picMkLst>
            <pc:docMk/>
            <pc:sldMk cId="3335078305" sldId="265"/>
            <ac:picMk id="3" creationId="{656DB9AD-6613-6DB6-7AB2-8DE587207090}"/>
          </ac:picMkLst>
        </pc:picChg>
      </pc:sldChg>
      <pc:sldChg chg="addSp delSp modSp">
        <pc:chgData name="Aarthi M" userId="S::aarthi.mv@prodapt.com::17371dc1-d5a4-4a5a-a99d-37b5994f038f" providerId="AD" clId="Web-{D3F7ED6A-206E-5365-1A4A-00743753AA61}" dt="2022-11-24T03:34:14.308" v="3"/>
        <pc:sldMkLst>
          <pc:docMk/>
          <pc:sldMk cId="2219856932" sldId="267"/>
        </pc:sldMkLst>
        <pc:spChg chg="del">
          <ac:chgData name="Aarthi M" userId="S::aarthi.mv@prodapt.com::17371dc1-d5a4-4a5a-a99d-37b5994f038f" providerId="AD" clId="Web-{D3F7ED6A-206E-5365-1A4A-00743753AA61}" dt="2022-11-24T03:34:14.308" v="3"/>
          <ac:spMkLst>
            <pc:docMk/>
            <pc:sldMk cId="2219856932" sldId="267"/>
            <ac:spMk id="3" creationId="{174216D8-9941-F773-6E3C-58E314E8A58C}"/>
          </ac:spMkLst>
        </pc:spChg>
        <pc:picChg chg="add mod ord">
          <ac:chgData name="Aarthi M" userId="S::aarthi.mv@prodapt.com::17371dc1-d5a4-4a5a-a99d-37b5994f038f" providerId="AD" clId="Web-{D3F7ED6A-206E-5365-1A4A-00743753AA61}" dt="2022-11-24T03:34:14.308" v="3"/>
          <ac:picMkLst>
            <pc:docMk/>
            <pc:sldMk cId="2219856932" sldId="267"/>
            <ac:picMk id="4" creationId="{2EFEFD1F-7D2F-4107-1A7B-29A01133D346}"/>
          </ac:picMkLst>
        </pc:picChg>
      </pc:sldChg>
      <pc:sldChg chg="addSp delSp modSp new mod modClrScheme chgLayout">
        <pc:chgData name="Aarthi M" userId="S::aarthi.mv@prodapt.com::17371dc1-d5a4-4a5a-a99d-37b5994f038f" providerId="AD" clId="Web-{D3F7ED6A-206E-5365-1A4A-00743753AA61}" dt="2022-11-24T03:34:45.496" v="7" actId="1076"/>
        <pc:sldMkLst>
          <pc:docMk/>
          <pc:sldMk cId="3303387837" sldId="272"/>
        </pc:sldMkLst>
        <pc:spChg chg="del">
          <ac:chgData name="Aarthi M" userId="S::aarthi.mv@prodapt.com::17371dc1-d5a4-4a5a-a99d-37b5994f038f" providerId="AD" clId="Web-{D3F7ED6A-206E-5365-1A4A-00743753AA61}" dt="2022-11-24T03:34:42.917" v="6"/>
          <ac:spMkLst>
            <pc:docMk/>
            <pc:sldMk cId="3303387837" sldId="272"/>
            <ac:spMk id="2" creationId="{46964FF2-9735-DCF2-D608-2DF541678CF6}"/>
          </ac:spMkLst>
        </pc:spChg>
        <pc:spChg chg="del">
          <ac:chgData name="Aarthi M" userId="S::aarthi.mv@prodapt.com::17371dc1-d5a4-4a5a-a99d-37b5994f038f" providerId="AD" clId="Web-{D3F7ED6A-206E-5365-1A4A-00743753AA61}" dt="2022-11-24T03:34:33.902" v="4"/>
          <ac:spMkLst>
            <pc:docMk/>
            <pc:sldMk cId="3303387837" sldId="272"/>
            <ac:spMk id="3" creationId="{D73F2F6D-B019-6AF2-2285-87A65D0C843D}"/>
          </ac:spMkLst>
        </pc:spChg>
        <pc:picChg chg="add mod ord">
          <ac:chgData name="Aarthi M" userId="S::aarthi.mv@prodapt.com::17371dc1-d5a4-4a5a-a99d-37b5994f038f" providerId="AD" clId="Web-{D3F7ED6A-206E-5365-1A4A-00743753AA61}" dt="2022-11-24T03:34:45.496" v="7" actId="1076"/>
          <ac:picMkLst>
            <pc:docMk/>
            <pc:sldMk cId="3303387837" sldId="272"/>
            <ac:picMk id="4" creationId="{578E0CAA-693F-B0A8-7562-24B0A15E55F1}"/>
          </ac:picMkLst>
        </pc:picChg>
      </pc:sldChg>
      <pc:sldChg chg="addSp delSp modSp new mod modClrScheme chgLayout">
        <pc:chgData name="Aarthi M" userId="S::aarthi.mv@prodapt.com::17371dc1-d5a4-4a5a-a99d-37b5994f038f" providerId="AD" clId="Web-{D3F7ED6A-206E-5365-1A4A-00743753AA61}" dt="2022-11-24T03:35:55.809" v="23" actId="1076"/>
        <pc:sldMkLst>
          <pc:docMk/>
          <pc:sldMk cId="372359926" sldId="273"/>
        </pc:sldMkLst>
        <pc:spChg chg="del">
          <ac:chgData name="Aarthi M" userId="S::aarthi.mv@prodapt.com::17371dc1-d5a4-4a5a-a99d-37b5994f038f" providerId="AD" clId="Web-{D3F7ED6A-206E-5365-1A4A-00743753AA61}" dt="2022-11-24T03:35:08.433" v="8"/>
          <ac:spMkLst>
            <pc:docMk/>
            <pc:sldMk cId="372359926" sldId="273"/>
            <ac:spMk id="2" creationId="{12B8A5BC-D74D-C504-F0F2-2AF1538642FF}"/>
          </ac:spMkLst>
        </pc:spChg>
        <pc:spChg chg="del">
          <ac:chgData name="Aarthi M" userId="S::aarthi.mv@prodapt.com::17371dc1-d5a4-4a5a-a99d-37b5994f038f" providerId="AD" clId="Web-{D3F7ED6A-206E-5365-1A4A-00743753AA61}" dt="2022-11-24T03:35:08.433" v="8"/>
          <ac:spMkLst>
            <pc:docMk/>
            <pc:sldMk cId="372359926" sldId="273"/>
            <ac:spMk id="3" creationId="{E35A1FA6-FD99-DD79-D93D-915FDFAF71C9}"/>
          </ac:spMkLst>
        </pc:spChg>
        <pc:picChg chg="add mod">
          <ac:chgData name="Aarthi M" userId="S::aarthi.mv@prodapt.com::17371dc1-d5a4-4a5a-a99d-37b5994f038f" providerId="AD" clId="Web-{D3F7ED6A-206E-5365-1A4A-00743753AA61}" dt="2022-11-24T03:35:53.700" v="22" actId="1076"/>
          <ac:picMkLst>
            <pc:docMk/>
            <pc:sldMk cId="372359926" sldId="273"/>
            <ac:picMk id="4" creationId="{77C7A7EF-65C8-FA46-08C3-DA8D30150776}"/>
          </ac:picMkLst>
        </pc:picChg>
        <pc:picChg chg="add mod">
          <ac:chgData name="Aarthi M" userId="S::aarthi.mv@prodapt.com::17371dc1-d5a4-4a5a-a99d-37b5994f038f" providerId="AD" clId="Web-{D3F7ED6A-206E-5365-1A4A-00743753AA61}" dt="2022-11-24T03:35:55.809" v="23" actId="1076"/>
          <ac:picMkLst>
            <pc:docMk/>
            <pc:sldMk cId="372359926" sldId="273"/>
            <ac:picMk id="5" creationId="{2D57159A-7883-58BC-E7B9-F310DD00AF43}"/>
          </ac:picMkLst>
        </pc:picChg>
      </pc:sldChg>
      <pc:sldChg chg="addSp delSp modSp new mod modClrScheme chgLayout">
        <pc:chgData name="Aarthi M" userId="S::aarthi.mv@prodapt.com::17371dc1-d5a4-4a5a-a99d-37b5994f038f" providerId="AD" clId="Web-{D3F7ED6A-206E-5365-1A4A-00743753AA61}" dt="2022-11-24T03:38:43.938" v="57" actId="14100"/>
        <pc:sldMkLst>
          <pc:docMk/>
          <pc:sldMk cId="2023742645" sldId="274"/>
        </pc:sldMkLst>
        <pc:spChg chg="del">
          <ac:chgData name="Aarthi M" userId="S::aarthi.mv@prodapt.com::17371dc1-d5a4-4a5a-a99d-37b5994f038f" providerId="AD" clId="Web-{D3F7ED6A-206E-5365-1A4A-00743753AA61}" dt="2022-11-24T03:36:05.153" v="24"/>
          <ac:spMkLst>
            <pc:docMk/>
            <pc:sldMk cId="2023742645" sldId="274"/>
            <ac:spMk id="2" creationId="{5439976A-AFF3-844B-A9D1-8DC4D16A7498}"/>
          </ac:spMkLst>
        </pc:spChg>
        <pc:spChg chg="del">
          <ac:chgData name="Aarthi M" userId="S::aarthi.mv@prodapt.com::17371dc1-d5a4-4a5a-a99d-37b5994f038f" providerId="AD" clId="Web-{D3F7ED6A-206E-5365-1A4A-00743753AA61}" dt="2022-11-24T03:36:05.153" v="24"/>
          <ac:spMkLst>
            <pc:docMk/>
            <pc:sldMk cId="2023742645" sldId="274"/>
            <ac:spMk id="3" creationId="{53BC85E5-6581-4D10-E1A1-FF4EBED62E8B}"/>
          </ac:spMkLst>
        </pc:spChg>
        <pc:picChg chg="add mod">
          <ac:chgData name="Aarthi M" userId="S::aarthi.mv@prodapt.com::17371dc1-d5a4-4a5a-a99d-37b5994f038f" providerId="AD" clId="Web-{D3F7ED6A-206E-5365-1A4A-00743753AA61}" dt="2022-11-24T03:38:39.562" v="55" actId="14100"/>
          <ac:picMkLst>
            <pc:docMk/>
            <pc:sldMk cId="2023742645" sldId="274"/>
            <ac:picMk id="4" creationId="{E8795EC9-CFC7-ABEB-EBBB-597FF82693B2}"/>
          </ac:picMkLst>
        </pc:picChg>
        <pc:picChg chg="add mod">
          <ac:chgData name="Aarthi M" userId="S::aarthi.mv@prodapt.com::17371dc1-d5a4-4a5a-a99d-37b5994f038f" providerId="AD" clId="Web-{D3F7ED6A-206E-5365-1A4A-00743753AA61}" dt="2022-11-24T03:38:43.938" v="57" actId="14100"/>
          <ac:picMkLst>
            <pc:docMk/>
            <pc:sldMk cId="2023742645" sldId="274"/>
            <ac:picMk id="5" creationId="{B1E76982-5986-AB57-2268-AE0E3D5E350E}"/>
          </ac:picMkLst>
        </pc:picChg>
        <pc:picChg chg="add mod">
          <ac:chgData name="Aarthi M" userId="S::aarthi.mv@prodapt.com::17371dc1-d5a4-4a5a-a99d-37b5994f038f" providerId="AD" clId="Web-{D3F7ED6A-206E-5365-1A4A-00743753AA61}" dt="2022-11-24T03:38:31.765" v="53" actId="1076"/>
          <ac:picMkLst>
            <pc:docMk/>
            <pc:sldMk cId="2023742645" sldId="274"/>
            <ac:picMk id="6" creationId="{FDFC2001-D84C-6283-6D8D-CFC4AC576289}"/>
          </ac:picMkLst>
        </pc:picChg>
        <pc:picChg chg="add mod">
          <ac:chgData name="Aarthi M" userId="S::aarthi.mv@prodapt.com::17371dc1-d5a4-4a5a-a99d-37b5994f038f" providerId="AD" clId="Web-{D3F7ED6A-206E-5365-1A4A-00743753AA61}" dt="2022-11-24T03:38:30.375" v="52" actId="14100"/>
          <ac:picMkLst>
            <pc:docMk/>
            <pc:sldMk cId="2023742645" sldId="274"/>
            <ac:picMk id="7" creationId="{BBF0E34E-CCE5-37F9-C801-A05491190FE7}"/>
          </ac:picMkLst>
        </pc:picChg>
      </pc:sldChg>
      <pc:sldChg chg="addSp modSp new">
        <pc:chgData name="Aarthi M" userId="S::aarthi.mv@prodapt.com::17371dc1-d5a4-4a5a-a99d-37b5994f038f" providerId="AD" clId="Web-{D3F7ED6A-206E-5365-1A4A-00743753AA61}" dt="2022-11-24T03:40:11.908" v="74" actId="1076"/>
        <pc:sldMkLst>
          <pc:docMk/>
          <pc:sldMk cId="3107035203" sldId="275"/>
        </pc:sldMkLst>
        <pc:picChg chg="add mod">
          <ac:chgData name="Aarthi M" userId="S::aarthi.mv@prodapt.com::17371dc1-d5a4-4a5a-a99d-37b5994f038f" providerId="AD" clId="Web-{D3F7ED6A-206E-5365-1A4A-00743753AA61}" dt="2022-11-24T03:39:12.032" v="62" actId="1076"/>
          <ac:picMkLst>
            <pc:docMk/>
            <pc:sldMk cId="3107035203" sldId="275"/>
            <ac:picMk id="2" creationId="{2E6BE54D-03AF-0FD2-3042-C1792EE1DFD5}"/>
          </ac:picMkLst>
        </pc:picChg>
        <pc:picChg chg="add mod">
          <ac:chgData name="Aarthi M" userId="S::aarthi.mv@prodapt.com::17371dc1-d5a4-4a5a-a99d-37b5994f038f" providerId="AD" clId="Web-{D3F7ED6A-206E-5365-1A4A-00743753AA61}" dt="2022-11-24T03:39:47.548" v="67" actId="14100"/>
          <ac:picMkLst>
            <pc:docMk/>
            <pc:sldMk cId="3107035203" sldId="275"/>
            <ac:picMk id="3" creationId="{670780BC-A1B2-23D3-EA2C-8EFA8A9E0CFB}"/>
          </ac:picMkLst>
        </pc:picChg>
        <pc:picChg chg="add mod">
          <ac:chgData name="Aarthi M" userId="S::aarthi.mv@prodapt.com::17371dc1-d5a4-4a5a-a99d-37b5994f038f" providerId="AD" clId="Web-{D3F7ED6A-206E-5365-1A4A-00743753AA61}" dt="2022-11-24T03:40:11.908" v="74" actId="1076"/>
          <ac:picMkLst>
            <pc:docMk/>
            <pc:sldMk cId="3107035203" sldId="275"/>
            <ac:picMk id="4" creationId="{6E4BA598-D6E2-38D7-F08F-B1BA34E06686}"/>
          </ac:picMkLst>
        </pc:picChg>
      </pc:sldChg>
      <pc:sldChg chg="addSp modSp new">
        <pc:chgData name="Aarthi M" userId="S::aarthi.mv@prodapt.com::17371dc1-d5a4-4a5a-a99d-37b5994f038f" providerId="AD" clId="Web-{D3F7ED6A-206E-5365-1A4A-00743753AA61}" dt="2022-11-24T03:41:05.987" v="89" actId="1076"/>
        <pc:sldMkLst>
          <pc:docMk/>
          <pc:sldMk cId="2061070423" sldId="276"/>
        </pc:sldMkLst>
        <pc:picChg chg="add mod">
          <ac:chgData name="Aarthi M" userId="S::aarthi.mv@prodapt.com::17371dc1-d5a4-4a5a-a99d-37b5994f038f" providerId="AD" clId="Web-{D3F7ED6A-206E-5365-1A4A-00743753AA61}" dt="2022-11-24T03:41:05.987" v="89" actId="1076"/>
          <ac:picMkLst>
            <pc:docMk/>
            <pc:sldMk cId="2061070423" sldId="276"/>
            <ac:picMk id="2" creationId="{BB5FBD1F-5781-3D00-167B-A857CAEEBAB3}"/>
          </ac:picMkLst>
        </pc:picChg>
        <pc:picChg chg="add mod">
          <ac:chgData name="Aarthi M" userId="S::aarthi.mv@prodapt.com::17371dc1-d5a4-4a5a-a99d-37b5994f038f" providerId="AD" clId="Web-{D3F7ED6A-206E-5365-1A4A-00743753AA61}" dt="2022-11-24T03:41:03.627" v="88" actId="14100"/>
          <ac:picMkLst>
            <pc:docMk/>
            <pc:sldMk cId="2061070423" sldId="276"/>
            <ac:picMk id="3" creationId="{7CA34585-06BD-3D48-5D07-99CE2B29FC09}"/>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77B0B060-D0E8-4014-A7BA-0999DB6D832A}"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C858C5D1-3432-488D-AD26-C2B388F91718}">
      <dgm:prSet/>
      <dgm:spPr/>
      <dgm:t>
        <a:bodyPr/>
        <a:lstStyle/>
        <a:p>
          <a:r>
            <a:rPr lang="en-US"/>
            <a:t>To develop enterprise software that optimizes the performance of an event management company.</a:t>
          </a:r>
        </a:p>
      </dgm:t>
    </dgm:pt>
    <dgm:pt modelId="{45F90C24-561E-48C4-BC59-F6B1FB7A9606}" type="parTrans" cxnId="{61D49BAF-440A-46AC-AE0A-55690C3402A6}">
      <dgm:prSet/>
      <dgm:spPr/>
      <dgm:t>
        <a:bodyPr/>
        <a:lstStyle/>
        <a:p>
          <a:endParaRPr lang="en-US"/>
        </a:p>
      </dgm:t>
    </dgm:pt>
    <dgm:pt modelId="{DE6B31C6-F2E9-438C-8C5E-1916283BC230}" type="sibTrans" cxnId="{61D49BAF-440A-46AC-AE0A-55690C3402A6}">
      <dgm:prSet/>
      <dgm:spPr/>
      <dgm:t>
        <a:bodyPr/>
        <a:lstStyle/>
        <a:p>
          <a:endParaRPr lang="en-US"/>
        </a:p>
      </dgm:t>
    </dgm:pt>
    <dgm:pt modelId="{37C13DCD-86E8-4914-9B51-D98C5041A8AA}">
      <dgm:prSet/>
      <dgm:spPr/>
      <dgm:t>
        <a:bodyPr/>
        <a:lstStyle/>
        <a:p>
          <a:r>
            <a:rPr lang="en-US"/>
            <a:t>The system helps the firm to receive the orders from different clients irrespective of their location.</a:t>
          </a:r>
        </a:p>
      </dgm:t>
    </dgm:pt>
    <dgm:pt modelId="{ED78C1AC-8694-4DC0-A750-D29D77D7D216}" type="parTrans" cxnId="{6D52E5DC-E07A-4AAB-BFCA-BC4EF8359888}">
      <dgm:prSet/>
      <dgm:spPr/>
      <dgm:t>
        <a:bodyPr/>
        <a:lstStyle/>
        <a:p>
          <a:endParaRPr lang="en-US"/>
        </a:p>
      </dgm:t>
    </dgm:pt>
    <dgm:pt modelId="{DA6590E0-8DE8-476E-9F54-90D0CFE080FC}" type="sibTrans" cxnId="{6D52E5DC-E07A-4AAB-BFCA-BC4EF8359888}">
      <dgm:prSet/>
      <dgm:spPr/>
      <dgm:t>
        <a:bodyPr/>
        <a:lstStyle/>
        <a:p>
          <a:endParaRPr lang="en-US"/>
        </a:p>
      </dgm:t>
    </dgm:pt>
    <dgm:pt modelId="{7C7F0B07-4DF0-40ED-962F-AA4B0CF24326}">
      <dgm:prSet/>
      <dgm:spPr/>
      <dgm:t>
        <a:bodyPr/>
        <a:lstStyle/>
        <a:p>
          <a:r>
            <a:rPr lang="en-US"/>
            <a:t>The system enables even the remote client to make online registrations.</a:t>
          </a:r>
        </a:p>
      </dgm:t>
    </dgm:pt>
    <dgm:pt modelId="{915C796C-EDA4-43F9-8AE1-07A1A10EB870}" type="parTrans" cxnId="{96F01962-1511-4D28-880E-00105E43C27D}">
      <dgm:prSet/>
      <dgm:spPr/>
      <dgm:t>
        <a:bodyPr/>
        <a:lstStyle/>
        <a:p>
          <a:endParaRPr lang="en-US"/>
        </a:p>
      </dgm:t>
    </dgm:pt>
    <dgm:pt modelId="{CB571E88-7621-4D0C-8DE0-74B67692CD57}" type="sibTrans" cxnId="{96F01962-1511-4D28-880E-00105E43C27D}">
      <dgm:prSet/>
      <dgm:spPr/>
      <dgm:t>
        <a:bodyPr/>
        <a:lstStyle/>
        <a:p>
          <a:endParaRPr lang="en-US"/>
        </a:p>
      </dgm:t>
    </dgm:pt>
    <dgm:pt modelId="{259A2405-AFF5-4EEF-9E9A-6521D9768840}">
      <dgm:prSet/>
      <dgm:spPr/>
      <dgm:t>
        <a:bodyPr/>
        <a:lstStyle/>
        <a:p>
          <a:r>
            <a:rPr lang="en-US"/>
            <a:t>It provides a flexible web outlet to engage more clients in the process of event management process.</a:t>
          </a:r>
        </a:p>
      </dgm:t>
    </dgm:pt>
    <dgm:pt modelId="{428B19E3-DA6D-42A5-B8CB-C24BC2935EDC}" type="parTrans" cxnId="{A67EF744-1204-44AA-B252-66B0208942D1}">
      <dgm:prSet/>
      <dgm:spPr/>
      <dgm:t>
        <a:bodyPr/>
        <a:lstStyle/>
        <a:p>
          <a:endParaRPr lang="en-US"/>
        </a:p>
      </dgm:t>
    </dgm:pt>
    <dgm:pt modelId="{2A60C2C0-E533-4254-B4B6-46B63B0731CE}" type="sibTrans" cxnId="{A67EF744-1204-44AA-B252-66B0208942D1}">
      <dgm:prSet/>
      <dgm:spPr/>
      <dgm:t>
        <a:bodyPr/>
        <a:lstStyle/>
        <a:p>
          <a:endParaRPr lang="en-US"/>
        </a:p>
      </dgm:t>
    </dgm:pt>
    <dgm:pt modelId="{DF36F646-5F65-497F-9334-013AA5AAF464}" type="pres">
      <dgm:prSet presAssocID="{77B0B060-D0E8-4014-A7BA-0999DB6D832A}" presName="root" presStyleCnt="0">
        <dgm:presLayoutVars>
          <dgm:dir/>
          <dgm:resizeHandles val="exact"/>
        </dgm:presLayoutVars>
      </dgm:prSet>
      <dgm:spPr/>
    </dgm:pt>
    <dgm:pt modelId="{1720B450-DB3B-4FB0-AC2C-19929F00A6BD}" type="pres">
      <dgm:prSet presAssocID="{77B0B060-D0E8-4014-A7BA-0999DB6D832A}" presName="container" presStyleCnt="0">
        <dgm:presLayoutVars>
          <dgm:dir/>
          <dgm:resizeHandles val="exact"/>
        </dgm:presLayoutVars>
      </dgm:prSet>
      <dgm:spPr/>
    </dgm:pt>
    <dgm:pt modelId="{FFAC2380-CEE5-4B82-A6DF-D261BEC4DD09}" type="pres">
      <dgm:prSet presAssocID="{C858C5D1-3432-488D-AD26-C2B388F91718}" presName="compNode" presStyleCnt="0"/>
      <dgm:spPr/>
    </dgm:pt>
    <dgm:pt modelId="{340AF1BE-116A-46E0-9757-A0426BFA2249}" type="pres">
      <dgm:prSet presAssocID="{C858C5D1-3432-488D-AD26-C2B388F91718}" presName="iconBgRect" presStyleLbl="bgShp" presStyleIdx="0" presStyleCnt="4"/>
      <dgm:spPr/>
    </dgm:pt>
    <dgm:pt modelId="{6FC6DDAC-67F1-4300-99D8-4FDB4A68A268}" type="pres">
      <dgm:prSet presAssocID="{C858C5D1-3432-488D-AD26-C2B388F9171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9F009419-3F64-4C93-9E8B-8E05B17C463E}" type="pres">
      <dgm:prSet presAssocID="{C858C5D1-3432-488D-AD26-C2B388F91718}" presName="spaceRect" presStyleCnt="0"/>
      <dgm:spPr/>
    </dgm:pt>
    <dgm:pt modelId="{8E4533BE-41CA-4E6E-AFF3-B72AA1E03EBE}" type="pres">
      <dgm:prSet presAssocID="{C858C5D1-3432-488D-AD26-C2B388F91718}" presName="textRect" presStyleLbl="revTx" presStyleIdx="0" presStyleCnt="4">
        <dgm:presLayoutVars>
          <dgm:chMax val="1"/>
          <dgm:chPref val="1"/>
        </dgm:presLayoutVars>
      </dgm:prSet>
      <dgm:spPr/>
    </dgm:pt>
    <dgm:pt modelId="{0D9DEF25-69F4-4CAB-98A6-6006B12A9F03}" type="pres">
      <dgm:prSet presAssocID="{DE6B31C6-F2E9-438C-8C5E-1916283BC230}" presName="sibTrans" presStyleLbl="sibTrans2D1" presStyleIdx="0" presStyleCnt="0"/>
      <dgm:spPr/>
    </dgm:pt>
    <dgm:pt modelId="{3BCF646B-2C39-43E3-8852-BCD502DBC786}" type="pres">
      <dgm:prSet presAssocID="{37C13DCD-86E8-4914-9B51-D98C5041A8AA}" presName="compNode" presStyleCnt="0"/>
      <dgm:spPr/>
    </dgm:pt>
    <dgm:pt modelId="{48F9A9D4-ABF8-4A1E-817A-37A599B973B8}" type="pres">
      <dgm:prSet presAssocID="{37C13DCD-86E8-4914-9B51-D98C5041A8AA}" presName="iconBgRect" presStyleLbl="bgShp" presStyleIdx="1" presStyleCnt="4"/>
      <dgm:spPr/>
    </dgm:pt>
    <dgm:pt modelId="{F69F216A-1CD0-4A8B-A0CA-C78E966C1ADA}" type="pres">
      <dgm:prSet presAssocID="{37C13DCD-86E8-4914-9B51-D98C5041A8A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uck"/>
        </a:ext>
      </dgm:extLst>
    </dgm:pt>
    <dgm:pt modelId="{EAEBA100-2E5B-41CC-8CCA-2C2200C85A6D}" type="pres">
      <dgm:prSet presAssocID="{37C13DCD-86E8-4914-9B51-D98C5041A8AA}" presName="spaceRect" presStyleCnt="0"/>
      <dgm:spPr/>
    </dgm:pt>
    <dgm:pt modelId="{4B09275E-D8DD-4C3A-9948-FC68A470412E}" type="pres">
      <dgm:prSet presAssocID="{37C13DCD-86E8-4914-9B51-D98C5041A8AA}" presName="textRect" presStyleLbl="revTx" presStyleIdx="1" presStyleCnt="4">
        <dgm:presLayoutVars>
          <dgm:chMax val="1"/>
          <dgm:chPref val="1"/>
        </dgm:presLayoutVars>
      </dgm:prSet>
      <dgm:spPr/>
    </dgm:pt>
    <dgm:pt modelId="{FDA9543B-016F-4A28-BCD3-5151E08C947A}" type="pres">
      <dgm:prSet presAssocID="{DA6590E0-8DE8-476E-9F54-90D0CFE080FC}" presName="sibTrans" presStyleLbl="sibTrans2D1" presStyleIdx="0" presStyleCnt="0"/>
      <dgm:spPr/>
    </dgm:pt>
    <dgm:pt modelId="{915887B2-D6A9-49B8-A354-F983DB1C1748}" type="pres">
      <dgm:prSet presAssocID="{7C7F0B07-4DF0-40ED-962F-AA4B0CF24326}" presName="compNode" presStyleCnt="0"/>
      <dgm:spPr/>
    </dgm:pt>
    <dgm:pt modelId="{18BC6015-C316-48C3-8DC1-160C595B88D5}" type="pres">
      <dgm:prSet presAssocID="{7C7F0B07-4DF0-40ED-962F-AA4B0CF24326}" presName="iconBgRect" presStyleLbl="bgShp" presStyleIdx="2" presStyleCnt="4"/>
      <dgm:spPr/>
    </dgm:pt>
    <dgm:pt modelId="{6D1A95BB-C1FA-40CD-9222-8B0E46EE7AEA}" type="pres">
      <dgm:prSet presAssocID="{7C7F0B07-4DF0-40ED-962F-AA4B0CF2432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mote control"/>
        </a:ext>
      </dgm:extLst>
    </dgm:pt>
    <dgm:pt modelId="{EAF0F4E1-4BDF-4524-8590-B18CE5F92182}" type="pres">
      <dgm:prSet presAssocID="{7C7F0B07-4DF0-40ED-962F-AA4B0CF24326}" presName="spaceRect" presStyleCnt="0"/>
      <dgm:spPr/>
    </dgm:pt>
    <dgm:pt modelId="{330A707B-7BE2-47E8-8A56-5E8CC7E4A0CB}" type="pres">
      <dgm:prSet presAssocID="{7C7F0B07-4DF0-40ED-962F-AA4B0CF24326}" presName="textRect" presStyleLbl="revTx" presStyleIdx="2" presStyleCnt="4">
        <dgm:presLayoutVars>
          <dgm:chMax val="1"/>
          <dgm:chPref val="1"/>
        </dgm:presLayoutVars>
      </dgm:prSet>
      <dgm:spPr/>
    </dgm:pt>
    <dgm:pt modelId="{1793C460-6E94-415C-A6C7-E937184F8817}" type="pres">
      <dgm:prSet presAssocID="{CB571E88-7621-4D0C-8DE0-74B67692CD57}" presName="sibTrans" presStyleLbl="sibTrans2D1" presStyleIdx="0" presStyleCnt="0"/>
      <dgm:spPr/>
    </dgm:pt>
    <dgm:pt modelId="{3C5A8A2A-8B95-42E8-988B-26B2825799D1}" type="pres">
      <dgm:prSet presAssocID="{259A2405-AFF5-4EEF-9E9A-6521D9768840}" presName="compNode" presStyleCnt="0"/>
      <dgm:spPr/>
    </dgm:pt>
    <dgm:pt modelId="{1A98B934-2CE5-4FA7-BB08-429C44F81C7E}" type="pres">
      <dgm:prSet presAssocID="{259A2405-AFF5-4EEF-9E9A-6521D9768840}" presName="iconBgRect" presStyleLbl="bgShp" presStyleIdx="3" presStyleCnt="4"/>
      <dgm:spPr/>
    </dgm:pt>
    <dgm:pt modelId="{6906E3A8-2D8A-4BB0-AEDF-8FCCE8250EFD}" type="pres">
      <dgm:prSet presAssocID="{259A2405-AFF5-4EEF-9E9A-6521D976884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DC990CC3-CE6A-4CBC-8362-4B5C17445BA0}" type="pres">
      <dgm:prSet presAssocID="{259A2405-AFF5-4EEF-9E9A-6521D9768840}" presName="spaceRect" presStyleCnt="0"/>
      <dgm:spPr/>
    </dgm:pt>
    <dgm:pt modelId="{0FDEB2E2-BC22-47FD-A0DC-AA4C77A141AC}" type="pres">
      <dgm:prSet presAssocID="{259A2405-AFF5-4EEF-9E9A-6521D9768840}" presName="textRect" presStyleLbl="revTx" presStyleIdx="3" presStyleCnt="4">
        <dgm:presLayoutVars>
          <dgm:chMax val="1"/>
          <dgm:chPref val="1"/>
        </dgm:presLayoutVars>
      </dgm:prSet>
      <dgm:spPr/>
    </dgm:pt>
  </dgm:ptLst>
  <dgm:cxnLst>
    <dgm:cxn modelId="{CAC11C00-667C-4A37-9399-E46E283E8E10}" type="presOf" srcId="{77B0B060-D0E8-4014-A7BA-0999DB6D832A}" destId="{DF36F646-5F65-497F-9334-013AA5AAF464}" srcOrd="0" destOrd="0" presId="urn:microsoft.com/office/officeart/2018/2/layout/IconCircleList"/>
    <dgm:cxn modelId="{BD15590E-4798-4C8F-8B33-552EC5CF6DEB}" type="presOf" srcId="{DA6590E0-8DE8-476E-9F54-90D0CFE080FC}" destId="{FDA9543B-016F-4A28-BCD3-5151E08C947A}" srcOrd="0" destOrd="0" presId="urn:microsoft.com/office/officeart/2018/2/layout/IconCircleList"/>
    <dgm:cxn modelId="{96F01962-1511-4D28-880E-00105E43C27D}" srcId="{77B0B060-D0E8-4014-A7BA-0999DB6D832A}" destId="{7C7F0B07-4DF0-40ED-962F-AA4B0CF24326}" srcOrd="2" destOrd="0" parTransId="{915C796C-EDA4-43F9-8AE1-07A1A10EB870}" sibTransId="{CB571E88-7621-4D0C-8DE0-74B67692CD57}"/>
    <dgm:cxn modelId="{A67EF744-1204-44AA-B252-66B0208942D1}" srcId="{77B0B060-D0E8-4014-A7BA-0999DB6D832A}" destId="{259A2405-AFF5-4EEF-9E9A-6521D9768840}" srcOrd="3" destOrd="0" parTransId="{428B19E3-DA6D-42A5-B8CB-C24BC2935EDC}" sibTransId="{2A60C2C0-E533-4254-B4B6-46B63B0731CE}"/>
    <dgm:cxn modelId="{8CEC857E-2407-4E31-BF20-175A59DC9C61}" type="presOf" srcId="{259A2405-AFF5-4EEF-9E9A-6521D9768840}" destId="{0FDEB2E2-BC22-47FD-A0DC-AA4C77A141AC}" srcOrd="0" destOrd="0" presId="urn:microsoft.com/office/officeart/2018/2/layout/IconCircleList"/>
    <dgm:cxn modelId="{A2996E93-F778-4E20-923A-6DB9EADBA512}" type="presOf" srcId="{37C13DCD-86E8-4914-9B51-D98C5041A8AA}" destId="{4B09275E-D8DD-4C3A-9948-FC68A470412E}" srcOrd="0" destOrd="0" presId="urn:microsoft.com/office/officeart/2018/2/layout/IconCircleList"/>
    <dgm:cxn modelId="{D1CD8C99-4C5A-4019-8943-02A0A9945FB4}" type="presOf" srcId="{C858C5D1-3432-488D-AD26-C2B388F91718}" destId="{8E4533BE-41CA-4E6E-AFF3-B72AA1E03EBE}" srcOrd="0" destOrd="0" presId="urn:microsoft.com/office/officeart/2018/2/layout/IconCircleList"/>
    <dgm:cxn modelId="{61D49BAF-440A-46AC-AE0A-55690C3402A6}" srcId="{77B0B060-D0E8-4014-A7BA-0999DB6D832A}" destId="{C858C5D1-3432-488D-AD26-C2B388F91718}" srcOrd="0" destOrd="0" parTransId="{45F90C24-561E-48C4-BC59-F6B1FB7A9606}" sibTransId="{DE6B31C6-F2E9-438C-8C5E-1916283BC230}"/>
    <dgm:cxn modelId="{D49374C2-A0B2-4672-809E-21303B4EEC65}" type="presOf" srcId="{DE6B31C6-F2E9-438C-8C5E-1916283BC230}" destId="{0D9DEF25-69F4-4CAB-98A6-6006B12A9F03}" srcOrd="0" destOrd="0" presId="urn:microsoft.com/office/officeart/2018/2/layout/IconCircleList"/>
    <dgm:cxn modelId="{BBE113C3-FD93-414C-81EE-4ACFE59064A4}" type="presOf" srcId="{CB571E88-7621-4D0C-8DE0-74B67692CD57}" destId="{1793C460-6E94-415C-A6C7-E937184F8817}" srcOrd="0" destOrd="0" presId="urn:microsoft.com/office/officeart/2018/2/layout/IconCircleList"/>
    <dgm:cxn modelId="{6D52E5DC-E07A-4AAB-BFCA-BC4EF8359888}" srcId="{77B0B060-D0E8-4014-A7BA-0999DB6D832A}" destId="{37C13DCD-86E8-4914-9B51-D98C5041A8AA}" srcOrd="1" destOrd="0" parTransId="{ED78C1AC-8694-4DC0-A750-D29D77D7D216}" sibTransId="{DA6590E0-8DE8-476E-9F54-90D0CFE080FC}"/>
    <dgm:cxn modelId="{91E823DD-2D5E-465F-9B4B-BCD269241A05}" type="presOf" srcId="{7C7F0B07-4DF0-40ED-962F-AA4B0CF24326}" destId="{330A707B-7BE2-47E8-8A56-5E8CC7E4A0CB}" srcOrd="0" destOrd="0" presId="urn:microsoft.com/office/officeart/2018/2/layout/IconCircleList"/>
    <dgm:cxn modelId="{5082FDF0-17A3-4AF7-B13F-B67F4DD688FA}" type="presParOf" srcId="{DF36F646-5F65-497F-9334-013AA5AAF464}" destId="{1720B450-DB3B-4FB0-AC2C-19929F00A6BD}" srcOrd="0" destOrd="0" presId="urn:microsoft.com/office/officeart/2018/2/layout/IconCircleList"/>
    <dgm:cxn modelId="{883C3B20-9553-4BF9-BCCF-37C9700E8E39}" type="presParOf" srcId="{1720B450-DB3B-4FB0-AC2C-19929F00A6BD}" destId="{FFAC2380-CEE5-4B82-A6DF-D261BEC4DD09}" srcOrd="0" destOrd="0" presId="urn:microsoft.com/office/officeart/2018/2/layout/IconCircleList"/>
    <dgm:cxn modelId="{0DBD2A7E-834F-4631-BE63-9F972F853DAA}" type="presParOf" srcId="{FFAC2380-CEE5-4B82-A6DF-D261BEC4DD09}" destId="{340AF1BE-116A-46E0-9757-A0426BFA2249}" srcOrd="0" destOrd="0" presId="urn:microsoft.com/office/officeart/2018/2/layout/IconCircleList"/>
    <dgm:cxn modelId="{B7235640-047C-4C82-A1BE-ED9400F6B32F}" type="presParOf" srcId="{FFAC2380-CEE5-4B82-A6DF-D261BEC4DD09}" destId="{6FC6DDAC-67F1-4300-99D8-4FDB4A68A268}" srcOrd="1" destOrd="0" presId="urn:microsoft.com/office/officeart/2018/2/layout/IconCircleList"/>
    <dgm:cxn modelId="{E32D8BBF-DD4F-42CF-A04B-D3E4B29D3E98}" type="presParOf" srcId="{FFAC2380-CEE5-4B82-A6DF-D261BEC4DD09}" destId="{9F009419-3F64-4C93-9E8B-8E05B17C463E}" srcOrd="2" destOrd="0" presId="urn:microsoft.com/office/officeart/2018/2/layout/IconCircleList"/>
    <dgm:cxn modelId="{9B9051A7-07D5-4C55-A747-1002D141EEBE}" type="presParOf" srcId="{FFAC2380-CEE5-4B82-A6DF-D261BEC4DD09}" destId="{8E4533BE-41CA-4E6E-AFF3-B72AA1E03EBE}" srcOrd="3" destOrd="0" presId="urn:microsoft.com/office/officeart/2018/2/layout/IconCircleList"/>
    <dgm:cxn modelId="{5A4CAD90-1E77-4598-A504-D92272239308}" type="presParOf" srcId="{1720B450-DB3B-4FB0-AC2C-19929F00A6BD}" destId="{0D9DEF25-69F4-4CAB-98A6-6006B12A9F03}" srcOrd="1" destOrd="0" presId="urn:microsoft.com/office/officeart/2018/2/layout/IconCircleList"/>
    <dgm:cxn modelId="{E0EF7202-B859-4A16-BF9D-56AF3E123D08}" type="presParOf" srcId="{1720B450-DB3B-4FB0-AC2C-19929F00A6BD}" destId="{3BCF646B-2C39-43E3-8852-BCD502DBC786}" srcOrd="2" destOrd="0" presId="urn:microsoft.com/office/officeart/2018/2/layout/IconCircleList"/>
    <dgm:cxn modelId="{3AF1B0AF-525A-4A17-9340-66F4A3967477}" type="presParOf" srcId="{3BCF646B-2C39-43E3-8852-BCD502DBC786}" destId="{48F9A9D4-ABF8-4A1E-817A-37A599B973B8}" srcOrd="0" destOrd="0" presId="urn:microsoft.com/office/officeart/2018/2/layout/IconCircleList"/>
    <dgm:cxn modelId="{21AC0D92-8E4D-4193-8964-C4BC3C4928E8}" type="presParOf" srcId="{3BCF646B-2C39-43E3-8852-BCD502DBC786}" destId="{F69F216A-1CD0-4A8B-A0CA-C78E966C1ADA}" srcOrd="1" destOrd="0" presId="urn:microsoft.com/office/officeart/2018/2/layout/IconCircleList"/>
    <dgm:cxn modelId="{59B879A3-E628-4743-B2D4-E9337F213C78}" type="presParOf" srcId="{3BCF646B-2C39-43E3-8852-BCD502DBC786}" destId="{EAEBA100-2E5B-41CC-8CCA-2C2200C85A6D}" srcOrd="2" destOrd="0" presId="urn:microsoft.com/office/officeart/2018/2/layout/IconCircleList"/>
    <dgm:cxn modelId="{8C67E085-3EFF-45D8-9857-F376B8C9689A}" type="presParOf" srcId="{3BCF646B-2C39-43E3-8852-BCD502DBC786}" destId="{4B09275E-D8DD-4C3A-9948-FC68A470412E}" srcOrd="3" destOrd="0" presId="urn:microsoft.com/office/officeart/2018/2/layout/IconCircleList"/>
    <dgm:cxn modelId="{C3FA9CB1-04AB-4097-84DF-3ECE62B296D5}" type="presParOf" srcId="{1720B450-DB3B-4FB0-AC2C-19929F00A6BD}" destId="{FDA9543B-016F-4A28-BCD3-5151E08C947A}" srcOrd="3" destOrd="0" presId="urn:microsoft.com/office/officeart/2018/2/layout/IconCircleList"/>
    <dgm:cxn modelId="{1ECD6FCA-928C-4132-A3CA-D52BF428E63E}" type="presParOf" srcId="{1720B450-DB3B-4FB0-AC2C-19929F00A6BD}" destId="{915887B2-D6A9-49B8-A354-F983DB1C1748}" srcOrd="4" destOrd="0" presId="urn:microsoft.com/office/officeart/2018/2/layout/IconCircleList"/>
    <dgm:cxn modelId="{71C3317B-2564-448A-A193-B90EBB1DE689}" type="presParOf" srcId="{915887B2-D6A9-49B8-A354-F983DB1C1748}" destId="{18BC6015-C316-48C3-8DC1-160C595B88D5}" srcOrd="0" destOrd="0" presId="urn:microsoft.com/office/officeart/2018/2/layout/IconCircleList"/>
    <dgm:cxn modelId="{CE0F6035-C5B7-463F-A5C6-126C9743E2B9}" type="presParOf" srcId="{915887B2-D6A9-49B8-A354-F983DB1C1748}" destId="{6D1A95BB-C1FA-40CD-9222-8B0E46EE7AEA}" srcOrd="1" destOrd="0" presId="urn:microsoft.com/office/officeart/2018/2/layout/IconCircleList"/>
    <dgm:cxn modelId="{EAA24EBF-48BD-4924-B598-A68A4891463C}" type="presParOf" srcId="{915887B2-D6A9-49B8-A354-F983DB1C1748}" destId="{EAF0F4E1-4BDF-4524-8590-B18CE5F92182}" srcOrd="2" destOrd="0" presId="urn:microsoft.com/office/officeart/2018/2/layout/IconCircleList"/>
    <dgm:cxn modelId="{A6DDA620-8D94-4ECC-91D1-E1EFA62A0070}" type="presParOf" srcId="{915887B2-D6A9-49B8-A354-F983DB1C1748}" destId="{330A707B-7BE2-47E8-8A56-5E8CC7E4A0CB}" srcOrd="3" destOrd="0" presId="urn:microsoft.com/office/officeart/2018/2/layout/IconCircleList"/>
    <dgm:cxn modelId="{FA98DEAD-65BE-4C85-82E7-BC56902B3276}" type="presParOf" srcId="{1720B450-DB3B-4FB0-AC2C-19929F00A6BD}" destId="{1793C460-6E94-415C-A6C7-E937184F8817}" srcOrd="5" destOrd="0" presId="urn:microsoft.com/office/officeart/2018/2/layout/IconCircleList"/>
    <dgm:cxn modelId="{C9EF4258-C269-4F6C-BB9C-6E52C6550037}" type="presParOf" srcId="{1720B450-DB3B-4FB0-AC2C-19929F00A6BD}" destId="{3C5A8A2A-8B95-42E8-988B-26B2825799D1}" srcOrd="6" destOrd="0" presId="urn:microsoft.com/office/officeart/2018/2/layout/IconCircleList"/>
    <dgm:cxn modelId="{3F888333-D4E3-426D-94F7-36660755A340}" type="presParOf" srcId="{3C5A8A2A-8B95-42E8-988B-26B2825799D1}" destId="{1A98B934-2CE5-4FA7-BB08-429C44F81C7E}" srcOrd="0" destOrd="0" presId="urn:microsoft.com/office/officeart/2018/2/layout/IconCircleList"/>
    <dgm:cxn modelId="{09EEEA43-171D-4A68-AAC6-50834CD6144C}" type="presParOf" srcId="{3C5A8A2A-8B95-42E8-988B-26B2825799D1}" destId="{6906E3A8-2D8A-4BB0-AEDF-8FCCE8250EFD}" srcOrd="1" destOrd="0" presId="urn:microsoft.com/office/officeart/2018/2/layout/IconCircleList"/>
    <dgm:cxn modelId="{C7F5AFC2-F46F-455D-86D2-786439FB7609}" type="presParOf" srcId="{3C5A8A2A-8B95-42E8-988B-26B2825799D1}" destId="{DC990CC3-CE6A-4CBC-8362-4B5C17445BA0}" srcOrd="2" destOrd="0" presId="urn:microsoft.com/office/officeart/2018/2/layout/IconCircleList"/>
    <dgm:cxn modelId="{2A798E67-D3DE-4460-845B-7F4515759B82}" type="presParOf" srcId="{3C5A8A2A-8B95-42E8-988B-26B2825799D1}" destId="{0FDEB2E2-BC22-47FD-A0DC-AA4C77A141A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0D09B1-6E83-4C2D-AE7E-539E3035B89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B1B1DFF-4304-4EAC-B2E0-94EFEACF7DB7}">
      <dgm:prSet/>
      <dgm:spPr/>
      <dgm:t>
        <a:bodyPr/>
        <a:lstStyle/>
        <a:p>
          <a:r>
            <a:rPr lang="en-US"/>
            <a:t>Event management system manages all the event</a:t>
          </a:r>
        </a:p>
      </dgm:t>
    </dgm:pt>
    <dgm:pt modelId="{3E1A2051-1C13-4045-94EF-086F3BC5F687}" type="parTrans" cxnId="{0678C9EB-5840-4586-8ACE-6EEFD13D96E9}">
      <dgm:prSet/>
      <dgm:spPr/>
      <dgm:t>
        <a:bodyPr/>
        <a:lstStyle/>
        <a:p>
          <a:endParaRPr lang="en-US"/>
        </a:p>
      </dgm:t>
    </dgm:pt>
    <dgm:pt modelId="{B89EE4EA-F8B8-4E18-AAD2-DDE62B52F9CE}" type="sibTrans" cxnId="{0678C9EB-5840-4586-8ACE-6EEFD13D96E9}">
      <dgm:prSet/>
      <dgm:spPr/>
      <dgm:t>
        <a:bodyPr/>
        <a:lstStyle/>
        <a:p>
          <a:endParaRPr lang="en-US"/>
        </a:p>
      </dgm:t>
    </dgm:pt>
    <dgm:pt modelId="{A99F39AF-AFD7-4590-AFFE-45C19DECF815}">
      <dgm:prSet/>
      <dgm:spPr/>
      <dgm:t>
        <a:bodyPr/>
        <a:lstStyle/>
        <a:p>
          <a:r>
            <a:rPr lang="en-US"/>
            <a:t>System can very efficiently store, maintain and retrieve data from its database and can be use for for further analytics.</a:t>
          </a:r>
        </a:p>
      </dgm:t>
    </dgm:pt>
    <dgm:pt modelId="{F9DC23E8-43AC-4A7B-8985-793033338CD3}" type="parTrans" cxnId="{30B7F02F-9969-4913-9168-933690D84F57}">
      <dgm:prSet/>
      <dgm:spPr/>
      <dgm:t>
        <a:bodyPr/>
        <a:lstStyle/>
        <a:p>
          <a:endParaRPr lang="en-US"/>
        </a:p>
      </dgm:t>
    </dgm:pt>
    <dgm:pt modelId="{F511979D-3E5C-45C8-8690-263EEB91D006}" type="sibTrans" cxnId="{30B7F02F-9969-4913-9168-933690D84F57}">
      <dgm:prSet/>
      <dgm:spPr/>
      <dgm:t>
        <a:bodyPr/>
        <a:lstStyle/>
        <a:p>
          <a:endParaRPr lang="en-US"/>
        </a:p>
      </dgm:t>
    </dgm:pt>
    <dgm:pt modelId="{AAED15A4-78D2-43AB-AFCD-96F6C576648C}">
      <dgm:prSet/>
      <dgm:spPr/>
      <dgm:t>
        <a:bodyPr/>
        <a:lstStyle/>
        <a:p>
          <a:r>
            <a:rPr lang="en-US"/>
            <a:t>Time saving activity.</a:t>
          </a:r>
        </a:p>
      </dgm:t>
    </dgm:pt>
    <dgm:pt modelId="{B69D0075-6D16-4863-AF84-95D590B907DA}" type="parTrans" cxnId="{4210EAA7-D334-48A6-A3BB-9E1145575D80}">
      <dgm:prSet/>
      <dgm:spPr/>
      <dgm:t>
        <a:bodyPr/>
        <a:lstStyle/>
        <a:p>
          <a:endParaRPr lang="en-US"/>
        </a:p>
      </dgm:t>
    </dgm:pt>
    <dgm:pt modelId="{6B87E11A-8901-4734-92F2-656DE2DE1DFF}" type="sibTrans" cxnId="{4210EAA7-D334-48A6-A3BB-9E1145575D80}">
      <dgm:prSet/>
      <dgm:spPr/>
      <dgm:t>
        <a:bodyPr/>
        <a:lstStyle/>
        <a:p>
          <a:endParaRPr lang="en-US"/>
        </a:p>
      </dgm:t>
    </dgm:pt>
    <dgm:pt modelId="{33A417A6-50EC-48D0-9E64-132F0D0E8C57}">
      <dgm:prSet/>
      <dgm:spPr/>
      <dgm:t>
        <a:bodyPr/>
        <a:lstStyle/>
        <a:p>
          <a:r>
            <a:rPr lang="en-US"/>
            <a:t>Manual hours that need to spend in record keeping and generating reports is no longer required.</a:t>
          </a:r>
        </a:p>
      </dgm:t>
    </dgm:pt>
    <dgm:pt modelId="{C694B5BA-EDF7-40E0-AFFE-9A77D67D191F}" type="parTrans" cxnId="{7A9FFA54-5C59-439C-97F3-CCD2DD4034E2}">
      <dgm:prSet/>
      <dgm:spPr/>
      <dgm:t>
        <a:bodyPr/>
        <a:lstStyle/>
        <a:p>
          <a:endParaRPr lang="en-US"/>
        </a:p>
      </dgm:t>
    </dgm:pt>
    <dgm:pt modelId="{3F53C271-72F9-4AE3-BA26-C2626ADEC5D3}" type="sibTrans" cxnId="{7A9FFA54-5C59-439C-97F3-CCD2DD4034E2}">
      <dgm:prSet/>
      <dgm:spPr/>
      <dgm:t>
        <a:bodyPr/>
        <a:lstStyle/>
        <a:p>
          <a:endParaRPr lang="en-US"/>
        </a:p>
      </dgm:t>
    </dgm:pt>
    <dgm:pt modelId="{F7194865-5689-47B2-B226-8BE3468BB816}">
      <dgm:prSet/>
      <dgm:spPr/>
      <dgm:t>
        <a:bodyPr/>
        <a:lstStyle/>
        <a:p>
          <a:r>
            <a:rPr lang="en-US"/>
            <a:t>Cost of maintaining is less because only one time development efforts required, hence it is economically feasible.</a:t>
          </a:r>
        </a:p>
      </dgm:t>
    </dgm:pt>
    <dgm:pt modelId="{20E84FC4-6824-4B2D-830E-B30F351EE563}" type="parTrans" cxnId="{2DF2BF7E-9410-4062-8287-05BB4F2B9ECC}">
      <dgm:prSet/>
      <dgm:spPr/>
      <dgm:t>
        <a:bodyPr/>
        <a:lstStyle/>
        <a:p>
          <a:endParaRPr lang="en-US"/>
        </a:p>
      </dgm:t>
    </dgm:pt>
    <dgm:pt modelId="{52FC866C-220F-4756-ACF1-8DED16EF4B93}" type="sibTrans" cxnId="{2DF2BF7E-9410-4062-8287-05BB4F2B9ECC}">
      <dgm:prSet/>
      <dgm:spPr/>
      <dgm:t>
        <a:bodyPr/>
        <a:lstStyle/>
        <a:p>
          <a:endParaRPr lang="en-US"/>
        </a:p>
      </dgm:t>
    </dgm:pt>
    <dgm:pt modelId="{D21D021C-C40A-4F68-A78F-C510FAD3505D}" type="pres">
      <dgm:prSet presAssocID="{6E0D09B1-6E83-4C2D-AE7E-539E3035B891}" presName="root" presStyleCnt="0">
        <dgm:presLayoutVars>
          <dgm:dir/>
          <dgm:resizeHandles val="exact"/>
        </dgm:presLayoutVars>
      </dgm:prSet>
      <dgm:spPr/>
    </dgm:pt>
    <dgm:pt modelId="{649F6FFF-C4EE-45CC-B8BB-C941A7D18CA7}" type="pres">
      <dgm:prSet presAssocID="{5B1B1DFF-4304-4EAC-B2E0-94EFEACF7DB7}" presName="compNode" presStyleCnt="0"/>
      <dgm:spPr/>
    </dgm:pt>
    <dgm:pt modelId="{BFC3E60A-E507-4B16-9393-752EBD7FCB58}" type="pres">
      <dgm:prSet presAssocID="{5B1B1DFF-4304-4EAC-B2E0-94EFEACF7DB7}" presName="bgRect" presStyleLbl="bgShp" presStyleIdx="0" presStyleCnt="5"/>
      <dgm:spPr/>
    </dgm:pt>
    <dgm:pt modelId="{A5C5D515-ABB1-477B-9A11-5D72F2D18CEF}" type="pres">
      <dgm:prSet presAssocID="{5B1B1DFF-4304-4EAC-B2E0-94EFEACF7DB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A96D34FD-46A6-443E-B96F-88E27356A42A}" type="pres">
      <dgm:prSet presAssocID="{5B1B1DFF-4304-4EAC-B2E0-94EFEACF7DB7}" presName="spaceRect" presStyleCnt="0"/>
      <dgm:spPr/>
    </dgm:pt>
    <dgm:pt modelId="{C2BF3BB0-4A0E-456E-8877-E1E9129C64D8}" type="pres">
      <dgm:prSet presAssocID="{5B1B1DFF-4304-4EAC-B2E0-94EFEACF7DB7}" presName="parTx" presStyleLbl="revTx" presStyleIdx="0" presStyleCnt="5">
        <dgm:presLayoutVars>
          <dgm:chMax val="0"/>
          <dgm:chPref val="0"/>
        </dgm:presLayoutVars>
      </dgm:prSet>
      <dgm:spPr/>
    </dgm:pt>
    <dgm:pt modelId="{617EA667-3268-4A12-B50F-1924DD4AC9F8}" type="pres">
      <dgm:prSet presAssocID="{B89EE4EA-F8B8-4E18-AAD2-DDE62B52F9CE}" presName="sibTrans" presStyleCnt="0"/>
      <dgm:spPr/>
    </dgm:pt>
    <dgm:pt modelId="{4186A723-CD37-4684-A814-53D99BF95EB6}" type="pres">
      <dgm:prSet presAssocID="{A99F39AF-AFD7-4590-AFFE-45C19DECF815}" presName="compNode" presStyleCnt="0"/>
      <dgm:spPr/>
    </dgm:pt>
    <dgm:pt modelId="{92590A0A-3364-4A37-8AB6-094165C7242C}" type="pres">
      <dgm:prSet presAssocID="{A99F39AF-AFD7-4590-AFFE-45C19DECF815}" presName="bgRect" presStyleLbl="bgShp" presStyleIdx="1" presStyleCnt="5"/>
      <dgm:spPr/>
    </dgm:pt>
    <dgm:pt modelId="{908760AA-74BD-4A50-9783-9BC964101E56}" type="pres">
      <dgm:prSet presAssocID="{A99F39AF-AFD7-4590-AFFE-45C19DECF81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4D9450A4-1BDA-479F-9A8E-55FA82194062}" type="pres">
      <dgm:prSet presAssocID="{A99F39AF-AFD7-4590-AFFE-45C19DECF815}" presName="spaceRect" presStyleCnt="0"/>
      <dgm:spPr/>
    </dgm:pt>
    <dgm:pt modelId="{B9521897-7195-41C2-8C1A-BB6AF3FFD627}" type="pres">
      <dgm:prSet presAssocID="{A99F39AF-AFD7-4590-AFFE-45C19DECF815}" presName="parTx" presStyleLbl="revTx" presStyleIdx="1" presStyleCnt="5">
        <dgm:presLayoutVars>
          <dgm:chMax val="0"/>
          <dgm:chPref val="0"/>
        </dgm:presLayoutVars>
      </dgm:prSet>
      <dgm:spPr/>
    </dgm:pt>
    <dgm:pt modelId="{203023CA-993F-46F8-AA0B-8522070BA413}" type="pres">
      <dgm:prSet presAssocID="{F511979D-3E5C-45C8-8690-263EEB91D006}" presName="sibTrans" presStyleCnt="0"/>
      <dgm:spPr/>
    </dgm:pt>
    <dgm:pt modelId="{E5D6FAEB-37C6-4FBC-AAF1-A0A22997EF12}" type="pres">
      <dgm:prSet presAssocID="{AAED15A4-78D2-43AB-AFCD-96F6C576648C}" presName="compNode" presStyleCnt="0"/>
      <dgm:spPr/>
    </dgm:pt>
    <dgm:pt modelId="{44BF3F41-52F0-4111-ABF7-EFD532BCB0EC}" type="pres">
      <dgm:prSet presAssocID="{AAED15A4-78D2-43AB-AFCD-96F6C576648C}" presName="bgRect" presStyleLbl="bgShp" presStyleIdx="2" presStyleCnt="5"/>
      <dgm:spPr/>
    </dgm:pt>
    <dgm:pt modelId="{E1F82028-BB28-4176-AAB2-D3A6E64F3C75}" type="pres">
      <dgm:prSet presAssocID="{AAED15A4-78D2-43AB-AFCD-96F6C576648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1C6C9481-E33E-4E00-AF6A-B584A5BC6566}" type="pres">
      <dgm:prSet presAssocID="{AAED15A4-78D2-43AB-AFCD-96F6C576648C}" presName="spaceRect" presStyleCnt="0"/>
      <dgm:spPr/>
    </dgm:pt>
    <dgm:pt modelId="{0AB8341E-4F48-464F-B9E1-A765BEFC4321}" type="pres">
      <dgm:prSet presAssocID="{AAED15A4-78D2-43AB-AFCD-96F6C576648C}" presName="parTx" presStyleLbl="revTx" presStyleIdx="2" presStyleCnt="5">
        <dgm:presLayoutVars>
          <dgm:chMax val="0"/>
          <dgm:chPref val="0"/>
        </dgm:presLayoutVars>
      </dgm:prSet>
      <dgm:spPr/>
    </dgm:pt>
    <dgm:pt modelId="{EE68A249-16E6-4FC3-8156-DAF53E1B3109}" type="pres">
      <dgm:prSet presAssocID="{6B87E11A-8901-4734-92F2-656DE2DE1DFF}" presName="sibTrans" presStyleCnt="0"/>
      <dgm:spPr/>
    </dgm:pt>
    <dgm:pt modelId="{097756AD-D381-46E9-8453-2680F5057AB1}" type="pres">
      <dgm:prSet presAssocID="{33A417A6-50EC-48D0-9E64-132F0D0E8C57}" presName="compNode" presStyleCnt="0"/>
      <dgm:spPr/>
    </dgm:pt>
    <dgm:pt modelId="{B2730B3C-DE5A-4D52-94F9-E48D9CE0CB91}" type="pres">
      <dgm:prSet presAssocID="{33A417A6-50EC-48D0-9E64-132F0D0E8C57}" presName="bgRect" presStyleLbl="bgShp" presStyleIdx="3" presStyleCnt="5"/>
      <dgm:spPr/>
    </dgm:pt>
    <dgm:pt modelId="{7A64B390-D9C0-4A95-ADEE-560578A93B7A}" type="pres">
      <dgm:prSet presAssocID="{33A417A6-50EC-48D0-9E64-132F0D0E8C5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A13BB5A0-FA52-4449-8D17-4BF1D8618F4F}" type="pres">
      <dgm:prSet presAssocID="{33A417A6-50EC-48D0-9E64-132F0D0E8C57}" presName="spaceRect" presStyleCnt="0"/>
      <dgm:spPr/>
    </dgm:pt>
    <dgm:pt modelId="{84BB2466-421F-4923-BF3E-6F0BCFF45E68}" type="pres">
      <dgm:prSet presAssocID="{33A417A6-50EC-48D0-9E64-132F0D0E8C57}" presName="parTx" presStyleLbl="revTx" presStyleIdx="3" presStyleCnt="5">
        <dgm:presLayoutVars>
          <dgm:chMax val="0"/>
          <dgm:chPref val="0"/>
        </dgm:presLayoutVars>
      </dgm:prSet>
      <dgm:spPr/>
    </dgm:pt>
    <dgm:pt modelId="{06909509-473E-4C2E-A0A5-E5F9278C0261}" type="pres">
      <dgm:prSet presAssocID="{3F53C271-72F9-4AE3-BA26-C2626ADEC5D3}" presName="sibTrans" presStyleCnt="0"/>
      <dgm:spPr/>
    </dgm:pt>
    <dgm:pt modelId="{6BE706DF-00BF-40B5-BC56-0766CE1E512E}" type="pres">
      <dgm:prSet presAssocID="{F7194865-5689-47B2-B226-8BE3468BB816}" presName="compNode" presStyleCnt="0"/>
      <dgm:spPr/>
    </dgm:pt>
    <dgm:pt modelId="{C7F6F3A1-D2DF-4B8A-A302-D2D6897C4042}" type="pres">
      <dgm:prSet presAssocID="{F7194865-5689-47B2-B226-8BE3468BB816}" presName="bgRect" presStyleLbl="bgShp" presStyleIdx="4" presStyleCnt="5"/>
      <dgm:spPr/>
    </dgm:pt>
    <dgm:pt modelId="{7CA2C0DA-5BB2-4833-A726-1057F2D3FFC7}" type="pres">
      <dgm:prSet presAssocID="{F7194865-5689-47B2-B226-8BE3468BB81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siness Growth"/>
        </a:ext>
      </dgm:extLst>
    </dgm:pt>
    <dgm:pt modelId="{19090E3E-6530-4D1C-B68F-E9461FC8C612}" type="pres">
      <dgm:prSet presAssocID="{F7194865-5689-47B2-B226-8BE3468BB816}" presName="spaceRect" presStyleCnt="0"/>
      <dgm:spPr/>
    </dgm:pt>
    <dgm:pt modelId="{BCF4739E-B7F7-45CA-8196-D824C132AA47}" type="pres">
      <dgm:prSet presAssocID="{F7194865-5689-47B2-B226-8BE3468BB816}" presName="parTx" presStyleLbl="revTx" presStyleIdx="4" presStyleCnt="5">
        <dgm:presLayoutVars>
          <dgm:chMax val="0"/>
          <dgm:chPref val="0"/>
        </dgm:presLayoutVars>
      </dgm:prSet>
      <dgm:spPr/>
    </dgm:pt>
  </dgm:ptLst>
  <dgm:cxnLst>
    <dgm:cxn modelId="{30B7F02F-9969-4913-9168-933690D84F57}" srcId="{6E0D09B1-6E83-4C2D-AE7E-539E3035B891}" destId="{A99F39AF-AFD7-4590-AFFE-45C19DECF815}" srcOrd="1" destOrd="0" parTransId="{F9DC23E8-43AC-4A7B-8985-793033338CD3}" sibTransId="{F511979D-3E5C-45C8-8690-263EEB91D006}"/>
    <dgm:cxn modelId="{05C4735E-FC40-4FEA-90C3-5442F782174E}" type="presOf" srcId="{6E0D09B1-6E83-4C2D-AE7E-539E3035B891}" destId="{D21D021C-C40A-4F68-A78F-C510FAD3505D}" srcOrd="0" destOrd="0" presId="urn:microsoft.com/office/officeart/2018/2/layout/IconVerticalSolidList"/>
    <dgm:cxn modelId="{DFF22243-E2F7-4D1A-9243-57AE8FDB6123}" type="presOf" srcId="{5B1B1DFF-4304-4EAC-B2E0-94EFEACF7DB7}" destId="{C2BF3BB0-4A0E-456E-8877-E1E9129C64D8}" srcOrd="0" destOrd="0" presId="urn:microsoft.com/office/officeart/2018/2/layout/IconVerticalSolidList"/>
    <dgm:cxn modelId="{3B93A145-4362-4A90-9238-9D7809812032}" type="presOf" srcId="{33A417A6-50EC-48D0-9E64-132F0D0E8C57}" destId="{84BB2466-421F-4923-BF3E-6F0BCFF45E68}" srcOrd="0" destOrd="0" presId="urn:microsoft.com/office/officeart/2018/2/layout/IconVerticalSolidList"/>
    <dgm:cxn modelId="{D201BD67-3A2B-4866-921F-5C6361BB4E71}" type="presOf" srcId="{F7194865-5689-47B2-B226-8BE3468BB816}" destId="{BCF4739E-B7F7-45CA-8196-D824C132AA47}" srcOrd="0" destOrd="0" presId="urn:microsoft.com/office/officeart/2018/2/layout/IconVerticalSolidList"/>
    <dgm:cxn modelId="{72097272-B9BE-4AD4-900F-E4D6185E5E4A}" type="presOf" srcId="{AAED15A4-78D2-43AB-AFCD-96F6C576648C}" destId="{0AB8341E-4F48-464F-B9E1-A765BEFC4321}" srcOrd="0" destOrd="0" presId="urn:microsoft.com/office/officeart/2018/2/layout/IconVerticalSolidList"/>
    <dgm:cxn modelId="{7A9FFA54-5C59-439C-97F3-CCD2DD4034E2}" srcId="{6E0D09B1-6E83-4C2D-AE7E-539E3035B891}" destId="{33A417A6-50EC-48D0-9E64-132F0D0E8C57}" srcOrd="3" destOrd="0" parTransId="{C694B5BA-EDF7-40E0-AFFE-9A77D67D191F}" sibTransId="{3F53C271-72F9-4AE3-BA26-C2626ADEC5D3}"/>
    <dgm:cxn modelId="{2DF2BF7E-9410-4062-8287-05BB4F2B9ECC}" srcId="{6E0D09B1-6E83-4C2D-AE7E-539E3035B891}" destId="{F7194865-5689-47B2-B226-8BE3468BB816}" srcOrd="4" destOrd="0" parTransId="{20E84FC4-6824-4B2D-830E-B30F351EE563}" sibTransId="{52FC866C-220F-4756-ACF1-8DED16EF4B93}"/>
    <dgm:cxn modelId="{4210EAA7-D334-48A6-A3BB-9E1145575D80}" srcId="{6E0D09B1-6E83-4C2D-AE7E-539E3035B891}" destId="{AAED15A4-78D2-43AB-AFCD-96F6C576648C}" srcOrd="2" destOrd="0" parTransId="{B69D0075-6D16-4863-AF84-95D590B907DA}" sibTransId="{6B87E11A-8901-4734-92F2-656DE2DE1DFF}"/>
    <dgm:cxn modelId="{E41604D7-9F3B-4078-ADC3-BE86211A1873}" type="presOf" srcId="{A99F39AF-AFD7-4590-AFFE-45C19DECF815}" destId="{B9521897-7195-41C2-8C1A-BB6AF3FFD627}" srcOrd="0" destOrd="0" presId="urn:microsoft.com/office/officeart/2018/2/layout/IconVerticalSolidList"/>
    <dgm:cxn modelId="{0678C9EB-5840-4586-8ACE-6EEFD13D96E9}" srcId="{6E0D09B1-6E83-4C2D-AE7E-539E3035B891}" destId="{5B1B1DFF-4304-4EAC-B2E0-94EFEACF7DB7}" srcOrd="0" destOrd="0" parTransId="{3E1A2051-1C13-4045-94EF-086F3BC5F687}" sibTransId="{B89EE4EA-F8B8-4E18-AAD2-DDE62B52F9CE}"/>
    <dgm:cxn modelId="{8DF2E62C-40FC-49D1-B9EE-90385153915C}" type="presParOf" srcId="{D21D021C-C40A-4F68-A78F-C510FAD3505D}" destId="{649F6FFF-C4EE-45CC-B8BB-C941A7D18CA7}" srcOrd="0" destOrd="0" presId="urn:microsoft.com/office/officeart/2018/2/layout/IconVerticalSolidList"/>
    <dgm:cxn modelId="{702A53AC-1C55-4947-A5C1-0D9D5A392271}" type="presParOf" srcId="{649F6FFF-C4EE-45CC-B8BB-C941A7D18CA7}" destId="{BFC3E60A-E507-4B16-9393-752EBD7FCB58}" srcOrd="0" destOrd="0" presId="urn:microsoft.com/office/officeart/2018/2/layout/IconVerticalSolidList"/>
    <dgm:cxn modelId="{998C0101-94CF-4771-AE63-5E3C37FEB462}" type="presParOf" srcId="{649F6FFF-C4EE-45CC-B8BB-C941A7D18CA7}" destId="{A5C5D515-ABB1-477B-9A11-5D72F2D18CEF}" srcOrd="1" destOrd="0" presId="urn:microsoft.com/office/officeart/2018/2/layout/IconVerticalSolidList"/>
    <dgm:cxn modelId="{E0228658-CB2F-4E6B-A74A-9A316EDEB61C}" type="presParOf" srcId="{649F6FFF-C4EE-45CC-B8BB-C941A7D18CA7}" destId="{A96D34FD-46A6-443E-B96F-88E27356A42A}" srcOrd="2" destOrd="0" presId="urn:microsoft.com/office/officeart/2018/2/layout/IconVerticalSolidList"/>
    <dgm:cxn modelId="{5F13B726-FD11-46FC-8D52-F73D969F1414}" type="presParOf" srcId="{649F6FFF-C4EE-45CC-B8BB-C941A7D18CA7}" destId="{C2BF3BB0-4A0E-456E-8877-E1E9129C64D8}" srcOrd="3" destOrd="0" presId="urn:microsoft.com/office/officeart/2018/2/layout/IconVerticalSolidList"/>
    <dgm:cxn modelId="{F936FF17-D6BA-4648-BC80-3127C6903CFB}" type="presParOf" srcId="{D21D021C-C40A-4F68-A78F-C510FAD3505D}" destId="{617EA667-3268-4A12-B50F-1924DD4AC9F8}" srcOrd="1" destOrd="0" presId="urn:microsoft.com/office/officeart/2018/2/layout/IconVerticalSolidList"/>
    <dgm:cxn modelId="{BAC165A5-1081-4DFA-95B5-F32ADD7CFECD}" type="presParOf" srcId="{D21D021C-C40A-4F68-A78F-C510FAD3505D}" destId="{4186A723-CD37-4684-A814-53D99BF95EB6}" srcOrd="2" destOrd="0" presId="urn:microsoft.com/office/officeart/2018/2/layout/IconVerticalSolidList"/>
    <dgm:cxn modelId="{43556739-EA2E-41F7-BEDB-BAF6DC785249}" type="presParOf" srcId="{4186A723-CD37-4684-A814-53D99BF95EB6}" destId="{92590A0A-3364-4A37-8AB6-094165C7242C}" srcOrd="0" destOrd="0" presId="urn:microsoft.com/office/officeart/2018/2/layout/IconVerticalSolidList"/>
    <dgm:cxn modelId="{BCD079E1-4ACF-42E4-8D8E-D523A14C880C}" type="presParOf" srcId="{4186A723-CD37-4684-A814-53D99BF95EB6}" destId="{908760AA-74BD-4A50-9783-9BC964101E56}" srcOrd="1" destOrd="0" presId="urn:microsoft.com/office/officeart/2018/2/layout/IconVerticalSolidList"/>
    <dgm:cxn modelId="{818E32F7-8469-44C8-BB12-8EF8E22F857E}" type="presParOf" srcId="{4186A723-CD37-4684-A814-53D99BF95EB6}" destId="{4D9450A4-1BDA-479F-9A8E-55FA82194062}" srcOrd="2" destOrd="0" presId="urn:microsoft.com/office/officeart/2018/2/layout/IconVerticalSolidList"/>
    <dgm:cxn modelId="{75EE0A1B-F34C-4E02-8A3E-F6D83974DC0C}" type="presParOf" srcId="{4186A723-CD37-4684-A814-53D99BF95EB6}" destId="{B9521897-7195-41C2-8C1A-BB6AF3FFD627}" srcOrd="3" destOrd="0" presId="urn:microsoft.com/office/officeart/2018/2/layout/IconVerticalSolidList"/>
    <dgm:cxn modelId="{30697824-D11F-4F72-BAFB-CEDDC60B9901}" type="presParOf" srcId="{D21D021C-C40A-4F68-A78F-C510FAD3505D}" destId="{203023CA-993F-46F8-AA0B-8522070BA413}" srcOrd="3" destOrd="0" presId="urn:microsoft.com/office/officeart/2018/2/layout/IconVerticalSolidList"/>
    <dgm:cxn modelId="{ED9BE119-7D2F-4411-BACB-BDF7E4A60EAE}" type="presParOf" srcId="{D21D021C-C40A-4F68-A78F-C510FAD3505D}" destId="{E5D6FAEB-37C6-4FBC-AAF1-A0A22997EF12}" srcOrd="4" destOrd="0" presId="urn:microsoft.com/office/officeart/2018/2/layout/IconVerticalSolidList"/>
    <dgm:cxn modelId="{B56024A4-63E5-48D6-8013-FF46200310E2}" type="presParOf" srcId="{E5D6FAEB-37C6-4FBC-AAF1-A0A22997EF12}" destId="{44BF3F41-52F0-4111-ABF7-EFD532BCB0EC}" srcOrd="0" destOrd="0" presId="urn:microsoft.com/office/officeart/2018/2/layout/IconVerticalSolidList"/>
    <dgm:cxn modelId="{A2C18FCA-6E77-4B18-91E8-9AD8C4C10E34}" type="presParOf" srcId="{E5D6FAEB-37C6-4FBC-AAF1-A0A22997EF12}" destId="{E1F82028-BB28-4176-AAB2-D3A6E64F3C75}" srcOrd="1" destOrd="0" presId="urn:microsoft.com/office/officeart/2018/2/layout/IconVerticalSolidList"/>
    <dgm:cxn modelId="{A7A40BDE-D8F2-4968-B3D3-D4F0E469B228}" type="presParOf" srcId="{E5D6FAEB-37C6-4FBC-AAF1-A0A22997EF12}" destId="{1C6C9481-E33E-4E00-AF6A-B584A5BC6566}" srcOrd="2" destOrd="0" presId="urn:microsoft.com/office/officeart/2018/2/layout/IconVerticalSolidList"/>
    <dgm:cxn modelId="{67487D63-42FE-4728-A5A7-8069D12C409F}" type="presParOf" srcId="{E5D6FAEB-37C6-4FBC-AAF1-A0A22997EF12}" destId="{0AB8341E-4F48-464F-B9E1-A765BEFC4321}" srcOrd="3" destOrd="0" presId="urn:microsoft.com/office/officeart/2018/2/layout/IconVerticalSolidList"/>
    <dgm:cxn modelId="{816861BF-55D8-4DAE-BA5D-E34E99A293FF}" type="presParOf" srcId="{D21D021C-C40A-4F68-A78F-C510FAD3505D}" destId="{EE68A249-16E6-4FC3-8156-DAF53E1B3109}" srcOrd="5" destOrd="0" presId="urn:microsoft.com/office/officeart/2018/2/layout/IconVerticalSolidList"/>
    <dgm:cxn modelId="{6F987A13-70F8-4545-80D7-F32968258230}" type="presParOf" srcId="{D21D021C-C40A-4F68-A78F-C510FAD3505D}" destId="{097756AD-D381-46E9-8453-2680F5057AB1}" srcOrd="6" destOrd="0" presId="urn:microsoft.com/office/officeart/2018/2/layout/IconVerticalSolidList"/>
    <dgm:cxn modelId="{34BB054F-7303-4817-970B-65BB736679E1}" type="presParOf" srcId="{097756AD-D381-46E9-8453-2680F5057AB1}" destId="{B2730B3C-DE5A-4D52-94F9-E48D9CE0CB91}" srcOrd="0" destOrd="0" presId="urn:microsoft.com/office/officeart/2018/2/layout/IconVerticalSolidList"/>
    <dgm:cxn modelId="{E0DF057E-22E5-42DE-8985-5BCB9FF45D1C}" type="presParOf" srcId="{097756AD-D381-46E9-8453-2680F5057AB1}" destId="{7A64B390-D9C0-4A95-ADEE-560578A93B7A}" srcOrd="1" destOrd="0" presId="urn:microsoft.com/office/officeart/2018/2/layout/IconVerticalSolidList"/>
    <dgm:cxn modelId="{1B98E6DB-3661-4B21-B99D-A51F433AAD10}" type="presParOf" srcId="{097756AD-D381-46E9-8453-2680F5057AB1}" destId="{A13BB5A0-FA52-4449-8D17-4BF1D8618F4F}" srcOrd="2" destOrd="0" presId="urn:microsoft.com/office/officeart/2018/2/layout/IconVerticalSolidList"/>
    <dgm:cxn modelId="{DB8D1668-BB67-49FC-8A65-57459E8E1900}" type="presParOf" srcId="{097756AD-D381-46E9-8453-2680F5057AB1}" destId="{84BB2466-421F-4923-BF3E-6F0BCFF45E68}" srcOrd="3" destOrd="0" presId="urn:microsoft.com/office/officeart/2018/2/layout/IconVerticalSolidList"/>
    <dgm:cxn modelId="{CF50E757-76FD-46DB-A1DC-716FB72D5F00}" type="presParOf" srcId="{D21D021C-C40A-4F68-A78F-C510FAD3505D}" destId="{06909509-473E-4C2E-A0A5-E5F9278C0261}" srcOrd="7" destOrd="0" presId="urn:microsoft.com/office/officeart/2018/2/layout/IconVerticalSolidList"/>
    <dgm:cxn modelId="{244ACE25-6709-4E86-9F7A-2DAFD89A5B72}" type="presParOf" srcId="{D21D021C-C40A-4F68-A78F-C510FAD3505D}" destId="{6BE706DF-00BF-40B5-BC56-0766CE1E512E}" srcOrd="8" destOrd="0" presId="urn:microsoft.com/office/officeart/2018/2/layout/IconVerticalSolidList"/>
    <dgm:cxn modelId="{64D167DD-C883-43F3-BA80-95EBF924994E}" type="presParOf" srcId="{6BE706DF-00BF-40B5-BC56-0766CE1E512E}" destId="{C7F6F3A1-D2DF-4B8A-A302-D2D6897C4042}" srcOrd="0" destOrd="0" presId="urn:microsoft.com/office/officeart/2018/2/layout/IconVerticalSolidList"/>
    <dgm:cxn modelId="{7A1F5CC7-0720-49A4-845E-00BD4D8C2D69}" type="presParOf" srcId="{6BE706DF-00BF-40B5-BC56-0766CE1E512E}" destId="{7CA2C0DA-5BB2-4833-A726-1057F2D3FFC7}" srcOrd="1" destOrd="0" presId="urn:microsoft.com/office/officeart/2018/2/layout/IconVerticalSolidList"/>
    <dgm:cxn modelId="{36A72D17-226C-43B1-81D8-CDD1FB942B8B}" type="presParOf" srcId="{6BE706DF-00BF-40B5-BC56-0766CE1E512E}" destId="{19090E3E-6530-4D1C-B68F-E9461FC8C612}" srcOrd="2" destOrd="0" presId="urn:microsoft.com/office/officeart/2018/2/layout/IconVerticalSolidList"/>
    <dgm:cxn modelId="{925EFC66-1318-47CA-B249-FC1F2EEE3A97}" type="presParOf" srcId="{6BE706DF-00BF-40B5-BC56-0766CE1E512E}" destId="{BCF4739E-B7F7-45CA-8196-D824C132AA4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0AF1BE-116A-46E0-9757-A0426BFA2249}">
      <dsp:nvSpPr>
        <dsp:cNvPr id="0" name=""/>
        <dsp:cNvSpPr/>
      </dsp:nvSpPr>
      <dsp:spPr>
        <a:xfrm>
          <a:off x="280193" y="72821"/>
          <a:ext cx="1370938" cy="137093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C6DDAC-67F1-4300-99D8-4FDB4A68A268}">
      <dsp:nvSpPr>
        <dsp:cNvPr id="0" name=""/>
        <dsp:cNvSpPr/>
      </dsp:nvSpPr>
      <dsp:spPr>
        <a:xfrm>
          <a:off x="568090" y="360718"/>
          <a:ext cx="795144" cy="7951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4533BE-41CA-4E6E-AFF3-B72AA1E03EBE}">
      <dsp:nvSpPr>
        <dsp:cNvPr id="0" name=""/>
        <dsp:cNvSpPr/>
      </dsp:nvSpPr>
      <dsp:spPr>
        <a:xfrm>
          <a:off x="1944904" y="72821"/>
          <a:ext cx="3231497" cy="1370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To develop enterprise software that optimizes the performance of an event management company.</a:t>
          </a:r>
        </a:p>
      </dsp:txBody>
      <dsp:txXfrm>
        <a:off x="1944904" y="72821"/>
        <a:ext cx="3231497" cy="1370938"/>
      </dsp:txXfrm>
    </dsp:sp>
    <dsp:sp modelId="{48F9A9D4-ABF8-4A1E-817A-37A599B973B8}">
      <dsp:nvSpPr>
        <dsp:cNvPr id="0" name=""/>
        <dsp:cNvSpPr/>
      </dsp:nvSpPr>
      <dsp:spPr>
        <a:xfrm>
          <a:off x="5739466" y="72821"/>
          <a:ext cx="1370938" cy="137093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9F216A-1CD0-4A8B-A0CA-C78E966C1ADA}">
      <dsp:nvSpPr>
        <dsp:cNvPr id="0" name=""/>
        <dsp:cNvSpPr/>
      </dsp:nvSpPr>
      <dsp:spPr>
        <a:xfrm>
          <a:off x="6027363" y="360718"/>
          <a:ext cx="795144" cy="7951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09275E-D8DD-4C3A-9948-FC68A470412E}">
      <dsp:nvSpPr>
        <dsp:cNvPr id="0" name=""/>
        <dsp:cNvSpPr/>
      </dsp:nvSpPr>
      <dsp:spPr>
        <a:xfrm>
          <a:off x="7404177" y="72821"/>
          <a:ext cx="3231497" cy="1370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The system helps the firm to receive the orders from different clients irrespective of their location.</a:t>
          </a:r>
        </a:p>
      </dsp:txBody>
      <dsp:txXfrm>
        <a:off x="7404177" y="72821"/>
        <a:ext cx="3231497" cy="1370938"/>
      </dsp:txXfrm>
    </dsp:sp>
    <dsp:sp modelId="{18BC6015-C316-48C3-8DC1-160C595B88D5}">
      <dsp:nvSpPr>
        <dsp:cNvPr id="0" name=""/>
        <dsp:cNvSpPr/>
      </dsp:nvSpPr>
      <dsp:spPr>
        <a:xfrm>
          <a:off x="280193" y="2035179"/>
          <a:ext cx="1370938" cy="137093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1A95BB-C1FA-40CD-9222-8B0E46EE7AEA}">
      <dsp:nvSpPr>
        <dsp:cNvPr id="0" name=""/>
        <dsp:cNvSpPr/>
      </dsp:nvSpPr>
      <dsp:spPr>
        <a:xfrm>
          <a:off x="568090" y="2323076"/>
          <a:ext cx="795144" cy="7951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0A707B-7BE2-47E8-8A56-5E8CC7E4A0CB}">
      <dsp:nvSpPr>
        <dsp:cNvPr id="0" name=""/>
        <dsp:cNvSpPr/>
      </dsp:nvSpPr>
      <dsp:spPr>
        <a:xfrm>
          <a:off x="1944904" y="2035179"/>
          <a:ext cx="3231497" cy="1370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The system enables even the remote client to make online registrations.</a:t>
          </a:r>
        </a:p>
      </dsp:txBody>
      <dsp:txXfrm>
        <a:off x="1944904" y="2035179"/>
        <a:ext cx="3231497" cy="1370938"/>
      </dsp:txXfrm>
    </dsp:sp>
    <dsp:sp modelId="{1A98B934-2CE5-4FA7-BB08-429C44F81C7E}">
      <dsp:nvSpPr>
        <dsp:cNvPr id="0" name=""/>
        <dsp:cNvSpPr/>
      </dsp:nvSpPr>
      <dsp:spPr>
        <a:xfrm>
          <a:off x="5739466" y="2035179"/>
          <a:ext cx="1370938" cy="137093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06E3A8-2D8A-4BB0-AEDF-8FCCE8250EFD}">
      <dsp:nvSpPr>
        <dsp:cNvPr id="0" name=""/>
        <dsp:cNvSpPr/>
      </dsp:nvSpPr>
      <dsp:spPr>
        <a:xfrm>
          <a:off x="6027363" y="2323076"/>
          <a:ext cx="795144" cy="7951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DEB2E2-BC22-47FD-A0DC-AA4C77A141AC}">
      <dsp:nvSpPr>
        <dsp:cNvPr id="0" name=""/>
        <dsp:cNvSpPr/>
      </dsp:nvSpPr>
      <dsp:spPr>
        <a:xfrm>
          <a:off x="7404177" y="2035179"/>
          <a:ext cx="3231497" cy="1370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It provides a flexible web outlet to engage more clients in the process of event management process.</a:t>
          </a:r>
        </a:p>
      </dsp:txBody>
      <dsp:txXfrm>
        <a:off x="7404177" y="2035179"/>
        <a:ext cx="3231497" cy="13709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3E60A-E507-4B16-9393-752EBD7FCB58}">
      <dsp:nvSpPr>
        <dsp:cNvPr id="0" name=""/>
        <dsp:cNvSpPr/>
      </dsp:nvSpPr>
      <dsp:spPr>
        <a:xfrm>
          <a:off x="0" y="4325"/>
          <a:ext cx="6900512" cy="92124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C5D515-ABB1-477B-9A11-5D72F2D18CEF}">
      <dsp:nvSpPr>
        <dsp:cNvPr id="0" name=""/>
        <dsp:cNvSpPr/>
      </dsp:nvSpPr>
      <dsp:spPr>
        <a:xfrm>
          <a:off x="278677" y="211606"/>
          <a:ext cx="506686" cy="5066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BF3BB0-4A0E-456E-8877-E1E9129C64D8}">
      <dsp:nvSpPr>
        <dsp:cNvPr id="0" name=""/>
        <dsp:cNvSpPr/>
      </dsp:nvSpPr>
      <dsp:spPr>
        <a:xfrm>
          <a:off x="1064041" y="4325"/>
          <a:ext cx="5836470" cy="92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9" tIns="97499" rIns="97499" bIns="97499" numCol="1" spcCol="1270" anchor="ctr" anchorCtr="0">
          <a:noAutofit/>
        </a:bodyPr>
        <a:lstStyle/>
        <a:p>
          <a:pPr marL="0" lvl="0" indent="0" algn="l" defTabSz="844550">
            <a:lnSpc>
              <a:spcPct val="90000"/>
            </a:lnSpc>
            <a:spcBef>
              <a:spcPct val="0"/>
            </a:spcBef>
            <a:spcAft>
              <a:spcPct val="35000"/>
            </a:spcAft>
            <a:buNone/>
          </a:pPr>
          <a:r>
            <a:rPr lang="en-US" sz="1900" kern="1200"/>
            <a:t>Event management system manages all the event</a:t>
          </a:r>
        </a:p>
      </dsp:txBody>
      <dsp:txXfrm>
        <a:off x="1064041" y="4325"/>
        <a:ext cx="5836470" cy="921248"/>
      </dsp:txXfrm>
    </dsp:sp>
    <dsp:sp modelId="{92590A0A-3364-4A37-8AB6-094165C7242C}">
      <dsp:nvSpPr>
        <dsp:cNvPr id="0" name=""/>
        <dsp:cNvSpPr/>
      </dsp:nvSpPr>
      <dsp:spPr>
        <a:xfrm>
          <a:off x="0" y="1155885"/>
          <a:ext cx="6900512" cy="92124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8760AA-74BD-4A50-9783-9BC964101E56}">
      <dsp:nvSpPr>
        <dsp:cNvPr id="0" name=""/>
        <dsp:cNvSpPr/>
      </dsp:nvSpPr>
      <dsp:spPr>
        <a:xfrm>
          <a:off x="278677" y="1363166"/>
          <a:ext cx="506686" cy="5066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521897-7195-41C2-8C1A-BB6AF3FFD627}">
      <dsp:nvSpPr>
        <dsp:cNvPr id="0" name=""/>
        <dsp:cNvSpPr/>
      </dsp:nvSpPr>
      <dsp:spPr>
        <a:xfrm>
          <a:off x="1064041" y="1155885"/>
          <a:ext cx="5836470" cy="92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9" tIns="97499" rIns="97499" bIns="97499" numCol="1" spcCol="1270" anchor="ctr" anchorCtr="0">
          <a:noAutofit/>
        </a:bodyPr>
        <a:lstStyle/>
        <a:p>
          <a:pPr marL="0" lvl="0" indent="0" algn="l" defTabSz="844550">
            <a:lnSpc>
              <a:spcPct val="90000"/>
            </a:lnSpc>
            <a:spcBef>
              <a:spcPct val="0"/>
            </a:spcBef>
            <a:spcAft>
              <a:spcPct val="35000"/>
            </a:spcAft>
            <a:buNone/>
          </a:pPr>
          <a:r>
            <a:rPr lang="en-US" sz="1900" kern="1200"/>
            <a:t>System can very efficiently store, maintain and retrieve data from its database and can be use for for further analytics.</a:t>
          </a:r>
        </a:p>
      </dsp:txBody>
      <dsp:txXfrm>
        <a:off x="1064041" y="1155885"/>
        <a:ext cx="5836470" cy="921248"/>
      </dsp:txXfrm>
    </dsp:sp>
    <dsp:sp modelId="{44BF3F41-52F0-4111-ABF7-EFD532BCB0EC}">
      <dsp:nvSpPr>
        <dsp:cNvPr id="0" name=""/>
        <dsp:cNvSpPr/>
      </dsp:nvSpPr>
      <dsp:spPr>
        <a:xfrm>
          <a:off x="0" y="2307446"/>
          <a:ext cx="6900512" cy="92124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F82028-BB28-4176-AAB2-D3A6E64F3C75}">
      <dsp:nvSpPr>
        <dsp:cNvPr id="0" name=""/>
        <dsp:cNvSpPr/>
      </dsp:nvSpPr>
      <dsp:spPr>
        <a:xfrm>
          <a:off x="278677" y="2514727"/>
          <a:ext cx="506686" cy="5066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B8341E-4F48-464F-B9E1-A765BEFC4321}">
      <dsp:nvSpPr>
        <dsp:cNvPr id="0" name=""/>
        <dsp:cNvSpPr/>
      </dsp:nvSpPr>
      <dsp:spPr>
        <a:xfrm>
          <a:off x="1064041" y="2307446"/>
          <a:ext cx="5836470" cy="92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9" tIns="97499" rIns="97499" bIns="97499" numCol="1" spcCol="1270" anchor="ctr" anchorCtr="0">
          <a:noAutofit/>
        </a:bodyPr>
        <a:lstStyle/>
        <a:p>
          <a:pPr marL="0" lvl="0" indent="0" algn="l" defTabSz="844550">
            <a:lnSpc>
              <a:spcPct val="90000"/>
            </a:lnSpc>
            <a:spcBef>
              <a:spcPct val="0"/>
            </a:spcBef>
            <a:spcAft>
              <a:spcPct val="35000"/>
            </a:spcAft>
            <a:buNone/>
          </a:pPr>
          <a:r>
            <a:rPr lang="en-US" sz="1900" kern="1200"/>
            <a:t>Time saving activity.</a:t>
          </a:r>
        </a:p>
      </dsp:txBody>
      <dsp:txXfrm>
        <a:off x="1064041" y="2307446"/>
        <a:ext cx="5836470" cy="921248"/>
      </dsp:txXfrm>
    </dsp:sp>
    <dsp:sp modelId="{B2730B3C-DE5A-4D52-94F9-E48D9CE0CB91}">
      <dsp:nvSpPr>
        <dsp:cNvPr id="0" name=""/>
        <dsp:cNvSpPr/>
      </dsp:nvSpPr>
      <dsp:spPr>
        <a:xfrm>
          <a:off x="0" y="3459006"/>
          <a:ext cx="6900512" cy="92124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64B390-D9C0-4A95-ADEE-560578A93B7A}">
      <dsp:nvSpPr>
        <dsp:cNvPr id="0" name=""/>
        <dsp:cNvSpPr/>
      </dsp:nvSpPr>
      <dsp:spPr>
        <a:xfrm>
          <a:off x="278677" y="3666287"/>
          <a:ext cx="506686" cy="5066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BB2466-421F-4923-BF3E-6F0BCFF45E68}">
      <dsp:nvSpPr>
        <dsp:cNvPr id="0" name=""/>
        <dsp:cNvSpPr/>
      </dsp:nvSpPr>
      <dsp:spPr>
        <a:xfrm>
          <a:off x="1064041" y="3459006"/>
          <a:ext cx="5836470" cy="92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9" tIns="97499" rIns="97499" bIns="97499" numCol="1" spcCol="1270" anchor="ctr" anchorCtr="0">
          <a:noAutofit/>
        </a:bodyPr>
        <a:lstStyle/>
        <a:p>
          <a:pPr marL="0" lvl="0" indent="0" algn="l" defTabSz="844550">
            <a:lnSpc>
              <a:spcPct val="90000"/>
            </a:lnSpc>
            <a:spcBef>
              <a:spcPct val="0"/>
            </a:spcBef>
            <a:spcAft>
              <a:spcPct val="35000"/>
            </a:spcAft>
            <a:buNone/>
          </a:pPr>
          <a:r>
            <a:rPr lang="en-US" sz="1900" kern="1200"/>
            <a:t>Manual hours that need to spend in record keeping and generating reports is no longer required.</a:t>
          </a:r>
        </a:p>
      </dsp:txBody>
      <dsp:txXfrm>
        <a:off x="1064041" y="3459006"/>
        <a:ext cx="5836470" cy="921248"/>
      </dsp:txXfrm>
    </dsp:sp>
    <dsp:sp modelId="{C7F6F3A1-D2DF-4B8A-A302-D2D6897C4042}">
      <dsp:nvSpPr>
        <dsp:cNvPr id="0" name=""/>
        <dsp:cNvSpPr/>
      </dsp:nvSpPr>
      <dsp:spPr>
        <a:xfrm>
          <a:off x="0" y="4610567"/>
          <a:ext cx="6900512" cy="92124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A2C0DA-5BB2-4833-A726-1057F2D3FFC7}">
      <dsp:nvSpPr>
        <dsp:cNvPr id="0" name=""/>
        <dsp:cNvSpPr/>
      </dsp:nvSpPr>
      <dsp:spPr>
        <a:xfrm>
          <a:off x="278677" y="4817848"/>
          <a:ext cx="506686" cy="5066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F4739E-B7F7-45CA-8196-D824C132AA47}">
      <dsp:nvSpPr>
        <dsp:cNvPr id="0" name=""/>
        <dsp:cNvSpPr/>
      </dsp:nvSpPr>
      <dsp:spPr>
        <a:xfrm>
          <a:off x="1064041" y="4610567"/>
          <a:ext cx="5836470" cy="92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9" tIns="97499" rIns="97499" bIns="97499" numCol="1" spcCol="1270" anchor="ctr" anchorCtr="0">
          <a:noAutofit/>
        </a:bodyPr>
        <a:lstStyle/>
        <a:p>
          <a:pPr marL="0" lvl="0" indent="0" algn="l" defTabSz="844550">
            <a:lnSpc>
              <a:spcPct val="90000"/>
            </a:lnSpc>
            <a:spcBef>
              <a:spcPct val="0"/>
            </a:spcBef>
            <a:spcAft>
              <a:spcPct val="35000"/>
            </a:spcAft>
            <a:buNone/>
          </a:pPr>
          <a:r>
            <a:rPr lang="en-US" sz="1900" kern="1200"/>
            <a:t>Cost of maintaining is less because only one time development efforts required, hence it is economically feasible.</a:t>
          </a:r>
        </a:p>
      </dsp:txBody>
      <dsp:txXfrm>
        <a:off x="1064041" y="4610567"/>
        <a:ext cx="5836470" cy="92124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11/23/2022</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959392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11/23/2022</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466880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11/23/2022</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098642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11/23/2022</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81505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11/23/2022</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14688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11/23/2022</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38595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11/23/2022</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40091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11/23/2022</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23025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11/23/2022</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26710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11/23/2022</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4824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11/23/2022</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3538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11/23/2022</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4181308024"/>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28" r:id="rId6"/>
    <p:sldLayoutId id="2147483824" r:id="rId7"/>
    <p:sldLayoutId id="2147483825" r:id="rId8"/>
    <p:sldLayoutId id="2147483826" r:id="rId9"/>
    <p:sldLayoutId id="2147483827" r:id="rId10"/>
    <p:sldLayoutId id="2147483829"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w3schools.com/angular/angular_routing.asp" TargetMode="External"/><Relationship Id="rId2" Type="http://schemas.openxmlformats.org/officeDocument/2006/relationships/hyperlink" Target="https://www.bing.com/search?q=Goldblatt%2C+Joe.+Twenty-First+Century+Global+Event+Management+(The+Wiley+Event+Management+Series)+ISBN+0-471-39687-7&amp;cvid=8ad63fd6d69e47029b64a76d59a7c4ec&amp;aqs=edge..69i57j69i11004.2036j0j4&amp;FORM=ANAB01&amp;PC=LCT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36144" y="1008790"/>
            <a:ext cx="4028982" cy="1599710"/>
          </a:xfrm>
        </p:spPr>
        <p:txBody>
          <a:bodyPr vert="horz" lIns="91440" tIns="45720" rIns="91440" bIns="45720" rtlCol="0" anchor="b">
            <a:normAutofit/>
          </a:bodyPr>
          <a:lstStyle/>
          <a:p>
            <a:r>
              <a:rPr lang="en-US" sz="8000" b="1" i="1"/>
              <a:t>EVENTRRA</a:t>
            </a:r>
          </a:p>
        </p:txBody>
      </p:sp>
      <p:sp>
        <p:nvSpPr>
          <p:cNvPr id="3" name="Subtitle 2"/>
          <p:cNvSpPr>
            <a:spLocks noGrp="1"/>
          </p:cNvSpPr>
          <p:nvPr>
            <p:ph type="subTitle" idx="1"/>
          </p:nvPr>
        </p:nvSpPr>
        <p:spPr>
          <a:xfrm>
            <a:off x="595372" y="2841620"/>
            <a:ext cx="4643497" cy="1167188"/>
          </a:xfrm>
        </p:spPr>
        <p:txBody>
          <a:bodyPr vert="horz" lIns="91440" tIns="45720" rIns="91440" bIns="45720" rtlCol="0" anchor="t">
            <a:normAutofit/>
          </a:bodyPr>
          <a:lstStyle/>
          <a:p>
            <a:r>
              <a:rPr lang="en-US" i="1" dirty="0"/>
              <a:t>MAKE YOUR MOMENTS MEMORABLE...</a:t>
            </a:r>
          </a:p>
        </p:txBody>
      </p:sp>
      <p:sp>
        <p:nvSpPr>
          <p:cNvPr id="98"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56A6F2"/>
          </a:solidFill>
          <a:ln w="38100" cap="rnd">
            <a:solidFill>
              <a:srgbClr val="56A6F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ree stock photo of celebration, colorful, colourful">
            <a:extLst>
              <a:ext uri="{FF2B5EF4-FFF2-40B4-BE49-F238E27FC236}">
                <a16:creationId xmlns:a16="http://schemas.microsoft.com/office/drawing/2014/main" id="{36ED36F4-5846-3898-ACB6-EC38CB6A87A3}"/>
              </a:ext>
            </a:extLst>
          </p:cNvPr>
          <p:cNvPicPr>
            <a:picLocks noChangeAspect="1"/>
          </p:cNvPicPr>
          <p:nvPr/>
        </p:nvPicPr>
        <p:blipFill rotWithShape="1">
          <a:blip r:embed="rId2"/>
          <a:srcRect l="15564" r="17482" b="-1"/>
          <a:stretch/>
        </p:blipFill>
        <p:spPr>
          <a:xfrm>
            <a:off x="5090477" y="10"/>
            <a:ext cx="7100000"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C42AFAB6-587C-CCD5-E427-BBFFBFEBDE53}"/>
              </a:ext>
            </a:extLst>
          </p:cNvPr>
          <p:cNvSpPr txBox="1"/>
          <p:nvPr/>
        </p:nvSpPr>
        <p:spPr>
          <a:xfrm>
            <a:off x="1444112" y="4830095"/>
            <a:ext cx="2009467" cy="19728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000"/>
              </a:spcBef>
            </a:pPr>
            <a:r>
              <a:rPr lang="en-US" b="1" dirty="0">
                <a:ea typeface="+mn-lt"/>
                <a:cs typeface="+mn-lt"/>
              </a:rPr>
              <a:t>AARTHI M</a:t>
            </a:r>
            <a:endParaRPr lang="en-US" dirty="0">
              <a:ea typeface="+mn-lt"/>
              <a:cs typeface="+mn-lt"/>
            </a:endParaRPr>
          </a:p>
          <a:p>
            <a:pPr algn="ctr">
              <a:lnSpc>
                <a:spcPct val="110000"/>
              </a:lnSpc>
              <a:spcBef>
                <a:spcPts val="1000"/>
              </a:spcBef>
            </a:pPr>
            <a:r>
              <a:rPr lang="en-US" b="1" dirty="0">
                <a:ea typeface="+mn-lt"/>
                <a:cs typeface="+mn-lt"/>
              </a:rPr>
              <a:t>BALAJI P</a:t>
            </a:r>
            <a:endParaRPr lang="en-US" dirty="0">
              <a:ea typeface="+mn-lt"/>
              <a:cs typeface="+mn-lt"/>
            </a:endParaRPr>
          </a:p>
          <a:p>
            <a:pPr algn="ctr">
              <a:lnSpc>
                <a:spcPct val="110000"/>
              </a:lnSpc>
              <a:spcBef>
                <a:spcPts val="1000"/>
              </a:spcBef>
            </a:pPr>
            <a:r>
              <a:rPr lang="en-US" b="1" dirty="0">
                <a:ea typeface="+mn-lt"/>
                <a:cs typeface="+mn-lt"/>
              </a:rPr>
              <a:t>DEEPEKA S</a:t>
            </a:r>
            <a:endParaRPr lang="en-US" dirty="0">
              <a:ea typeface="+mn-lt"/>
              <a:cs typeface="+mn-lt"/>
            </a:endParaRPr>
          </a:p>
          <a:p>
            <a:pPr algn="ctr">
              <a:lnSpc>
                <a:spcPct val="110000"/>
              </a:lnSpc>
              <a:spcBef>
                <a:spcPts val="1000"/>
              </a:spcBef>
            </a:pPr>
            <a:r>
              <a:rPr lang="en-US" b="1" dirty="0">
                <a:ea typeface="+mn-lt"/>
                <a:cs typeface="+mn-lt"/>
              </a:rPr>
              <a:t>DENESH A</a:t>
            </a:r>
            <a:endParaRPr lang="en-US" dirty="0">
              <a:ea typeface="+mn-lt"/>
              <a:cs typeface="+mn-lt"/>
            </a:endParaRPr>
          </a:p>
          <a:p>
            <a:pPr algn="l"/>
            <a:endParaRPr lang="en-US" dirty="0"/>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98B41-77A3-0CFC-11A8-46A12A8A49B7}"/>
              </a:ext>
            </a:extLst>
          </p:cNvPr>
          <p:cNvSpPr>
            <a:spLocks noGrp="1"/>
          </p:cNvSpPr>
          <p:nvPr>
            <p:ph type="title"/>
          </p:nvPr>
        </p:nvSpPr>
        <p:spPr/>
        <p:txBody>
          <a:bodyPr/>
          <a:lstStyle/>
          <a:p>
            <a:r>
              <a:rPr lang="en-US" dirty="0"/>
              <a:t>Analysis and findings</a:t>
            </a:r>
          </a:p>
        </p:txBody>
      </p:sp>
      <p:sp>
        <p:nvSpPr>
          <p:cNvPr id="3" name="Content Placeholder 2">
            <a:extLst>
              <a:ext uri="{FF2B5EF4-FFF2-40B4-BE49-F238E27FC236}">
                <a16:creationId xmlns:a16="http://schemas.microsoft.com/office/drawing/2014/main" id="{21DA2736-F51E-8464-DB6F-7571C50AAA4E}"/>
              </a:ext>
            </a:extLst>
          </p:cNvPr>
          <p:cNvSpPr>
            <a:spLocks noGrp="1"/>
          </p:cNvSpPr>
          <p:nvPr>
            <p:ph idx="1"/>
          </p:nvPr>
        </p:nvSpPr>
        <p:spPr/>
        <p:txBody>
          <a:bodyPr vert="horz" lIns="91440" tIns="45720" rIns="91440" bIns="45720" rtlCol="0" anchor="t">
            <a:normAutofit/>
          </a:bodyPr>
          <a:lstStyle/>
          <a:p>
            <a:pPr marL="0" indent="0">
              <a:buNone/>
            </a:pPr>
            <a:r>
              <a:rPr lang="en-US" dirty="0">
                <a:ea typeface="+mn-lt"/>
                <a:cs typeface="+mn-lt"/>
              </a:rPr>
              <a:t>The use of a paper-file system to record, process and monitor event booking data, financial data and personnel data causes a delay in decision making. This is so because managers get limited time to analyze the information for proper decision-making process. Hence this has been corrected in our system to enhance fast process. More Options on events are not available which will be enhanced in future.</a:t>
            </a:r>
            <a:endParaRPr lang="en-US" dirty="0"/>
          </a:p>
        </p:txBody>
      </p:sp>
    </p:spTree>
    <p:extLst>
      <p:ext uri="{BB962C8B-B14F-4D97-AF65-F5344CB8AC3E}">
        <p14:creationId xmlns:p14="http://schemas.microsoft.com/office/powerpoint/2010/main" val="522081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08B7BB-D306-E27E-068E-985DBF006237}"/>
              </a:ext>
            </a:extLst>
          </p:cNvPr>
          <p:cNvSpPr>
            <a:spLocks noGrp="1"/>
          </p:cNvSpPr>
          <p:nvPr>
            <p:ph type="title"/>
          </p:nvPr>
        </p:nvSpPr>
        <p:spPr>
          <a:xfrm>
            <a:off x="635000" y="640823"/>
            <a:ext cx="3418659" cy="5583148"/>
          </a:xfrm>
        </p:spPr>
        <p:txBody>
          <a:bodyPr anchor="ctr">
            <a:normAutofit/>
          </a:bodyPr>
          <a:lstStyle/>
          <a:p>
            <a:r>
              <a:rPr lang="en-US" sz="6000"/>
              <a:t>Merits....</a:t>
            </a:r>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B7E05A7-5821-B5F2-C29C-8FBC51BCEC12}"/>
              </a:ext>
            </a:extLst>
          </p:cNvPr>
          <p:cNvGraphicFramePr>
            <a:graphicFrameLocks noGrp="1"/>
          </p:cNvGraphicFramePr>
          <p:nvPr>
            <p:ph idx="1"/>
            <p:extLst>
              <p:ext uri="{D42A27DB-BD31-4B8C-83A1-F6EECF244321}">
                <p14:modId xmlns:p14="http://schemas.microsoft.com/office/powerpoint/2010/main" val="338281294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2224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93CF3-AA7F-D696-1AB2-60D1BCB78A0D}"/>
              </a:ext>
            </a:extLst>
          </p:cNvPr>
          <p:cNvSpPr>
            <a:spLocks noGrp="1"/>
          </p:cNvSpPr>
          <p:nvPr>
            <p:ph type="title"/>
          </p:nvPr>
        </p:nvSpPr>
        <p:spPr/>
        <p:txBody>
          <a:bodyPr/>
          <a:lstStyle/>
          <a:p>
            <a:r>
              <a:rPr lang="en-US" dirty="0"/>
              <a:t>screenshots</a:t>
            </a:r>
          </a:p>
        </p:txBody>
      </p:sp>
      <p:pic>
        <p:nvPicPr>
          <p:cNvPr id="4" name="Picture 4" descr="Logo&#10;&#10;Description automatically generated">
            <a:extLst>
              <a:ext uri="{FF2B5EF4-FFF2-40B4-BE49-F238E27FC236}">
                <a16:creationId xmlns:a16="http://schemas.microsoft.com/office/drawing/2014/main" id="{2EFEFD1F-7D2F-4107-1A7B-29A01133D346}"/>
              </a:ext>
            </a:extLst>
          </p:cNvPr>
          <p:cNvPicPr>
            <a:picLocks noGrp="1" noChangeAspect="1"/>
          </p:cNvPicPr>
          <p:nvPr>
            <p:ph idx="1"/>
          </p:nvPr>
        </p:nvPicPr>
        <p:blipFill>
          <a:blip r:embed="rId2"/>
          <a:stretch>
            <a:fillRect/>
          </a:stretch>
        </p:blipFill>
        <p:spPr>
          <a:xfrm>
            <a:off x="1735910" y="1929384"/>
            <a:ext cx="8720180" cy="4251960"/>
          </a:xfrm>
        </p:spPr>
      </p:pic>
    </p:spTree>
    <p:extLst>
      <p:ext uri="{BB962C8B-B14F-4D97-AF65-F5344CB8AC3E}">
        <p14:creationId xmlns:p14="http://schemas.microsoft.com/office/powerpoint/2010/main" val="2219856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website&#10;&#10;Description automatically generated">
            <a:extLst>
              <a:ext uri="{FF2B5EF4-FFF2-40B4-BE49-F238E27FC236}">
                <a16:creationId xmlns:a16="http://schemas.microsoft.com/office/drawing/2014/main" id="{578E0CAA-693F-B0A8-7562-24B0A15E55F1}"/>
              </a:ext>
            </a:extLst>
          </p:cNvPr>
          <p:cNvPicPr>
            <a:picLocks noGrp="1" noChangeAspect="1"/>
          </p:cNvPicPr>
          <p:nvPr>
            <p:ph idx="4294967295"/>
          </p:nvPr>
        </p:nvPicPr>
        <p:blipFill>
          <a:blip r:embed="rId2"/>
          <a:stretch>
            <a:fillRect/>
          </a:stretch>
        </p:blipFill>
        <p:spPr>
          <a:xfrm>
            <a:off x="1401097" y="872715"/>
            <a:ext cx="8636000" cy="4559300"/>
          </a:xfrm>
        </p:spPr>
      </p:pic>
    </p:spTree>
    <p:extLst>
      <p:ext uri="{BB962C8B-B14F-4D97-AF65-F5344CB8AC3E}">
        <p14:creationId xmlns:p14="http://schemas.microsoft.com/office/powerpoint/2010/main" val="3303387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10;&#10;Description automatically generated">
            <a:extLst>
              <a:ext uri="{FF2B5EF4-FFF2-40B4-BE49-F238E27FC236}">
                <a16:creationId xmlns:a16="http://schemas.microsoft.com/office/drawing/2014/main" id="{77C7A7EF-65C8-FA46-08C3-DA8D30150776}"/>
              </a:ext>
            </a:extLst>
          </p:cNvPr>
          <p:cNvPicPr>
            <a:picLocks noChangeAspect="1"/>
          </p:cNvPicPr>
          <p:nvPr/>
        </p:nvPicPr>
        <p:blipFill>
          <a:blip r:embed="rId2"/>
          <a:stretch>
            <a:fillRect/>
          </a:stretch>
        </p:blipFill>
        <p:spPr>
          <a:xfrm>
            <a:off x="1295400" y="503178"/>
            <a:ext cx="9601199" cy="3024870"/>
          </a:xfrm>
          <a:prstGeom prst="rect">
            <a:avLst/>
          </a:prstGeom>
        </p:spPr>
      </p:pic>
      <p:pic>
        <p:nvPicPr>
          <p:cNvPr id="5" name="Picture 5" descr="Timeline&#10;&#10;Description automatically generated">
            <a:extLst>
              <a:ext uri="{FF2B5EF4-FFF2-40B4-BE49-F238E27FC236}">
                <a16:creationId xmlns:a16="http://schemas.microsoft.com/office/drawing/2014/main" id="{2D57159A-7883-58BC-E7B9-F310DD00AF43}"/>
              </a:ext>
            </a:extLst>
          </p:cNvPr>
          <p:cNvPicPr>
            <a:picLocks noChangeAspect="1"/>
          </p:cNvPicPr>
          <p:nvPr/>
        </p:nvPicPr>
        <p:blipFill>
          <a:blip r:embed="rId3"/>
          <a:stretch>
            <a:fillRect/>
          </a:stretch>
        </p:blipFill>
        <p:spPr>
          <a:xfrm>
            <a:off x="1369143" y="3842073"/>
            <a:ext cx="9674941" cy="2529111"/>
          </a:xfrm>
          <a:prstGeom prst="rect">
            <a:avLst/>
          </a:prstGeom>
        </p:spPr>
      </p:pic>
    </p:spTree>
    <p:extLst>
      <p:ext uri="{BB962C8B-B14F-4D97-AF65-F5344CB8AC3E}">
        <p14:creationId xmlns:p14="http://schemas.microsoft.com/office/powerpoint/2010/main" val="372359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ext&#10;&#10;Description automatically generated">
            <a:extLst>
              <a:ext uri="{FF2B5EF4-FFF2-40B4-BE49-F238E27FC236}">
                <a16:creationId xmlns:a16="http://schemas.microsoft.com/office/drawing/2014/main" id="{E8795EC9-CFC7-ABEB-EBBB-597FF82693B2}"/>
              </a:ext>
            </a:extLst>
          </p:cNvPr>
          <p:cNvPicPr>
            <a:picLocks noChangeAspect="1"/>
          </p:cNvPicPr>
          <p:nvPr/>
        </p:nvPicPr>
        <p:blipFill>
          <a:blip r:embed="rId2"/>
          <a:stretch>
            <a:fillRect/>
          </a:stretch>
        </p:blipFill>
        <p:spPr>
          <a:xfrm>
            <a:off x="607142" y="688193"/>
            <a:ext cx="5582265" cy="2814614"/>
          </a:xfrm>
          <a:prstGeom prst="rect">
            <a:avLst/>
          </a:prstGeom>
        </p:spPr>
      </p:pic>
      <p:pic>
        <p:nvPicPr>
          <p:cNvPr id="5" name="Picture 5" descr="Timeline&#10;&#10;Description automatically generated">
            <a:extLst>
              <a:ext uri="{FF2B5EF4-FFF2-40B4-BE49-F238E27FC236}">
                <a16:creationId xmlns:a16="http://schemas.microsoft.com/office/drawing/2014/main" id="{B1E76982-5986-AB57-2268-AE0E3D5E350E}"/>
              </a:ext>
            </a:extLst>
          </p:cNvPr>
          <p:cNvPicPr>
            <a:picLocks noChangeAspect="1"/>
          </p:cNvPicPr>
          <p:nvPr/>
        </p:nvPicPr>
        <p:blipFill>
          <a:blip r:embed="rId3"/>
          <a:stretch>
            <a:fillRect/>
          </a:stretch>
        </p:blipFill>
        <p:spPr>
          <a:xfrm>
            <a:off x="6641690" y="609949"/>
            <a:ext cx="5483941" cy="2971099"/>
          </a:xfrm>
          <a:prstGeom prst="rect">
            <a:avLst/>
          </a:prstGeom>
        </p:spPr>
      </p:pic>
      <p:pic>
        <p:nvPicPr>
          <p:cNvPr id="6" name="Picture 6" descr="Text&#10;&#10;Description automatically generated">
            <a:extLst>
              <a:ext uri="{FF2B5EF4-FFF2-40B4-BE49-F238E27FC236}">
                <a16:creationId xmlns:a16="http://schemas.microsoft.com/office/drawing/2014/main" id="{FDFC2001-D84C-6283-6D8D-CFC4AC576289}"/>
              </a:ext>
            </a:extLst>
          </p:cNvPr>
          <p:cNvPicPr>
            <a:picLocks noChangeAspect="1"/>
          </p:cNvPicPr>
          <p:nvPr/>
        </p:nvPicPr>
        <p:blipFill>
          <a:blip r:embed="rId4"/>
          <a:stretch>
            <a:fillRect/>
          </a:stretch>
        </p:blipFill>
        <p:spPr>
          <a:xfrm>
            <a:off x="607142" y="3836598"/>
            <a:ext cx="5582264" cy="2687544"/>
          </a:xfrm>
          <a:prstGeom prst="rect">
            <a:avLst/>
          </a:prstGeom>
        </p:spPr>
      </p:pic>
      <p:pic>
        <p:nvPicPr>
          <p:cNvPr id="7" name="Picture 7" descr="Text&#10;&#10;Description automatically generated">
            <a:extLst>
              <a:ext uri="{FF2B5EF4-FFF2-40B4-BE49-F238E27FC236}">
                <a16:creationId xmlns:a16="http://schemas.microsoft.com/office/drawing/2014/main" id="{BBF0E34E-CCE5-37F9-C801-A05491190FE7}"/>
              </a:ext>
            </a:extLst>
          </p:cNvPr>
          <p:cNvPicPr>
            <a:picLocks noChangeAspect="1"/>
          </p:cNvPicPr>
          <p:nvPr/>
        </p:nvPicPr>
        <p:blipFill>
          <a:blip r:embed="rId5"/>
          <a:stretch>
            <a:fillRect/>
          </a:stretch>
        </p:blipFill>
        <p:spPr>
          <a:xfrm>
            <a:off x="6543368" y="3837681"/>
            <a:ext cx="5643717" cy="2685382"/>
          </a:xfrm>
          <a:prstGeom prst="rect">
            <a:avLst/>
          </a:prstGeom>
        </p:spPr>
      </p:pic>
    </p:spTree>
    <p:extLst>
      <p:ext uri="{BB962C8B-B14F-4D97-AF65-F5344CB8AC3E}">
        <p14:creationId xmlns:p14="http://schemas.microsoft.com/office/powerpoint/2010/main" val="2023742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 chat or text message&#10;&#10;Description automatically generated">
            <a:extLst>
              <a:ext uri="{FF2B5EF4-FFF2-40B4-BE49-F238E27FC236}">
                <a16:creationId xmlns:a16="http://schemas.microsoft.com/office/drawing/2014/main" id="{2E6BE54D-03AF-0FD2-3042-C1792EE1DFD5}"/>
              </a:ext>
            </a:extLst>
          </p:cNvPr>
          <p:cNvPicPr>
            <a:picLocks noChangeAspect="1"/>
          </p:cNvPicPr>
          <p:nvPr/>
        </p:nvPicPr>
        <p:blipFill>
          <a:blip r:embed="rId2"/>
          <a:stretch>
            <a:fillRect/>
          </a:stretch>
        </p:blipFill>
        <p:spPr>
          <a:xfrm>
            <a:off x="545691" y="1032814"/>
            <a:ext cx="3837038" cy="4939853"/>
          </a:xfrm>
          <a:prstGeom prst="rect">
            <a:avLst/>
          </a:prstGeom>
        </p:spPr>
      </p:pic>
      <p:pic>
        <p:nvPicPr>
          <p:cNvPr id="3" name="Picture 3" descr="Graphical user interface, application&#10;&#10;Description automatically generated">
            <a:extLst>
              <a:ext uri="{FF2B5EF4-FFF2-40B4-BE49-F238E27FC236}">
                <a16:creationId xmlns:a16="http://schemas.microsoft.com/office/drawing/2014/main" id="{670780BC-A1B2-23D3-EA2C-8EFA8A9E0CFB}"/>
              </a:ext>
            </a:extLst>
          </p:cNvPr>
          <p:cNvPicPr>
            <a:picLocks noChangeAspect="1"/>
          </p:cNvPicPr>
          <p:nvPr/>
        </p:nvPicPr>
        <p:blipFill>
          <a:blip r:embed="rId3"/>
          <a:stretch>
            <a:fillRect/>
          </a:stretch>
        </p:blipFill>
        <p:spPr>
          <a:xfrm>
            <a:off x="5043949" y="520077"/>
            <a:ext cx="6307393" cy="3089393"/>
          </a:xfrm>
          <a:prstGeom prst="rect">
            <a:avLst/>
          </a:prstGeom>
        </p:spPr>
      </p:pic>
      <p:pic>
        <p:nvPicPr>
          <p:cNvPr id="4" name="Picture 4" descr="Graphical user interface, application&#10;&#10;Description automatically generated">
            <a:extLst>
              <a:ext uri="{FF2B5EF4-FFF2-40B4-BE49-F238E27FC236}">
                <a16:creationId xmlns:a16="http://schemas.microsoft.com/office/drawing/2014/main" id="{6E4BA598-D6E2-38D7-F08F-B1BA34E06686}"/>
              </a:ext>
            </a:extLst>
          </p:cNvPr>
          <p:cNvPicPr>
            <a:picLocks noChangeAspect="1"/>
          </p:cNvPicPr>
          <p:nvPr/>
        </p:nvPicPr>
        <p:blipFill>
          <a:blip r:embed="rId4"/>
          <a:stretch>
            <a:fillRect/>
          </a:stretch>
        </p:blipFill>
        <p:spPr>
          <a:xfrm>
            <a:off x="5388078" y="3839014"/>
            <a:ext cx="5631425" cy="2768747"/>
          </a:xfrm>
          <a:prstGeom prst="rect">
            <a:avLst/>
          </a:prstGeom>
        </p:spPr>
      </p:pic>
    </p:spTree>
    <p:extLst>
      <p:ext uri="{BB962C8B-B14F-4D97-AF65-F5344CB8AC3E}">
        <p14:creationId xmlns:p14="http://schemas.microsoft.com/office/powerpoint/2010/main" val="3107035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B5FBD1F-5781-3D00-167B-A857CAEEBAB3}"/>
              </a:ext>
            </a:extLst>
          </p:cNvPr>
          <p:cNvPicPr>
            <a:picLocks noChangeAspect="1"/>
          </p:cNvPicPr>
          <p:nvPr/>
        </p:nvPicPr>
        <p:blipFill>
          <a:blip r:embed="rId2"/>
          <a:stretch>
            <a:fillRect/>
          </a:stretch>
        </p:blipFill>
        <p:spPr>
          <a:xfrm>
            <a:off x="1061883" y="702356"/>
            <a:ext cx="9515167" cy="2724837"/>
          </a:xfrm>
          <a:prstGeom prst="rect">
            <a:avLst/>
          </a:prstGeom>
        </p:spPr>
      </p:pic>
      <p:pic>
        <p:nvPicPr>
          <p:cNvPr id="3" name="Picture 3" descr="Graphical user interface, application&#10;&#10;Description automatically generated">
            <a:extLst>
              <a:ext uri="{FF2B5EF4-FFF2-40B4-BE49-F238E27FC236}">
                <a16:creationId xmlns:a16="http://schemas.microsoft.com/office/drawing/2014/main" id="{7CA34585-06BD-3D48-5D07-99CE2B29FC09}"/>
              </a:ext>
            </a:extLst>
          </p:cNvPr>
          <p:cNvPicPr>
            <a:picLocks noChangeAspect="1"/>
          </p:cNvPicPr>
          <p:nvPr/>
        </p:nvPicPr>
        <p:blipFill>
          <a:blip r:embed="rId3"/>
          <a:stretch>
            <a:fillRect/>
          </a:stretch>
        </p:blipFill>
        <p:spPr>
          <a:xfrm>
            <a:off x="1061884" y="3826724"/>
            <a:ext cx="9834715" cy="2891650"/>
          </a:xfrm>
          <a:prstGeom prst="rect">
            <a:avLst/>
          </a:prstGeom>
        </p:spPr>
      </p:pic>
    </p:spTree>
    <p:extLst>
      <p:ext uri="{BB962C8B-B14F-4D97-AF65-F5344CB8AC3E}">
        <p14:creationId xmlns:p14="http://schemas.microsoft.com/office/powerpoint/2010/main" val="2061070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A0972-4567-5B63-13B7-E9EBF319DC46}"/>
              </a:ext>
            </a:extLst>
          </p:cNvPr>
          <p:cNvSpPr>
            <a:spLocks noGrp="1"/>
          </p:cNvSpPr>
          <p:nvPr>
            <p:ph type="title"/>
          </p:nvPr>
        </p:nvSpPr>
        <p:spPr/>
        <p:txBody>
          <a:bodyPr/>
          <a:lstStyle/>
          <a:p>
            <a:r>
              <a:rPr lang="en-US" dirty="0" err="1"/>
              <a:t>Github</a:t>
            </a:r>
            <a:r>
              <a:rPr lang="en-US" dirty="0"/>
              <a:t> link</a:t>
            </a:r>
          </a:p>
        </p:txBody>
      </p:sp>
      <p:sp>
        <p:nvSpPr>
          <p:cNvPr id="3" name="Content Placeholder 2">
            <a:extLst>
              <a:ext uri="{FF2B5EF4-FFF2-40B4-BE49-F238E27FC236}">
                <a16:creationId xmlns:a16="http://schemas.microsoft.com/office/drawing/2014/main" id="{09294F6E-2216-A9F8-444C-AEE27F04C84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19600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F80E3-BCAF-A114-B2EF-B0964B63B40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ABF1DB4-5019-702E-5166-0F094D19D1D8}"/>
              </a:ext>
            </a:extLst>
          </p:cNvPr>
          <p:cNvSpPr>
            <a:spLocks noGrp="1"/>
          </p:cNvSpPr>
          <p:nvPr>
            <p:ph idx="1"/>
          </p:nvPr>
        </p:nvSpPr>
        <p:spPr/>
        <p:txBody>
          <a:bodyPr vert="horz" lIns="91440" tIns="45720" rIns="91440" bIns="45720" rtlCol="0" anchor="t">
            <a:normAutofit/>
          </a:bodyPr>
          <a:lstStyle/>
          <a:p>
            <a:r>
              <a:rPr lang="en-US" sz="2400" dirty="0">
                <a:ea typeface="+mn-lt"/>
                <a:cs typeface="+mn-lt"/>
              </a:rPr>
              <a:t>Event management requires excellent communication, management, planning and control skills. An event management framework involves such concepts as technology, structure, effectiveness, and fit. Each of the concepts has great impact on the modern organization and its functions. The correlation between these measures and measures of arrangement indicates how well the management decisions matches structure. Modern project management does not reveal much about how the important properties of these systems should be measures.</a:t>
            </a:r>
            <a:endParaRPr lang="en-US" sz="2400" dirty="0"/>
          </a:p>
        </p:txBody>
      </p:sp>
    </p:spTree>
    <p:extLst>
      <p:ext uri="{BB962C8B-B14F-4D97-AF65-F5344CB8AC3E}">
        <p14:creationId xmlns:p14="http://schemas.microsoft.com/office/powerpoint/2010/main" val="3118678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21A2F0-C68E-F8C2-17AC-DCE355952CB5}"/>
              </a:ext>
            </a:extLst>
          </p:cNvPr>
          <p:cNvSpPr>
            <a:spLocks noGrp="1"/>
          </p:cNvSpPr>
          <p:nvPr>
            <p:ph type="title"/>
          </p:nvPr>
        </p:nvSpPr>
        <p:spPr>
          <a:xfrm>
            <a:off x="838200" y="365125"/>
            <a:ext cx="10515600" cy="1325563"/>
          </a:xfrm>
        </p:spPr>
        <p:txBody>
          <a:bodyPr>
            <a:normAutofit/>
          </a:bodyPr>
          <a:lstStyle/>
          <a:p>
            <a:r>
              <a:rPr lang="en-US" sz="6600"/>
              <a:t>AGENDA...</a:t>
            </a:r>
          </a:p>
        </p:txBody>
      </p:sp>
      <p:sp>
        <p:nvSpPr>
          <p:cNvPr id="3" name="Content Placeholder 2">
            <a:extLst>
              <a:ext uri="{FF2B5EF4-FFF2-40B4-BE49-F238E27FC236}">
                <a16:creationId xmlns:a16="http://schemas.microsoft.com/office/drawing/2014/main" id="{D6776EAA-EA30-BD36-513F-D0BF49F7DE0A}"/>
              </a:ext>
            </a:extLst>
          </p:cNvPr>
          <p:cNvSpPr>
            <a:spLocks noGrp="1"/>
          </p:cNvSpPr>
          <p:nvPr>
            <p:ph idx="1"/>
          </p:nvPr>
        </p:nvSpPr>
        <p:spPr>
          <a:xfrm>
            <a:off x="838200" y="1929384"/>
            <a:ext cx="10515600" cy="4251960"/>
          </a:xfrm>
        </p:spPr>
        <p:txBody>
          <a:bodyPr vert="horz" lIns="91440" tIns="45720" rIns="91440" bIns="45720" rtlCol="0" anchor="t">
            <a:noAutofit/>
          </a:bodyPr>
          <a:lstStyle/>
          <a:p>
            <a:pPr>
              <a:lnSpc>
                <a:spcPct val="100000"/>
              </a:lnSpc>
            </a:pPr>
            <a:r>
              <a:rPr lang="en-US" sz="1800" dirty="0"/>
              <a:t>ABSTRACT</a:t>
            </a:r>
          </a:p>
          <a:p>
            <a:pPr>
              <a:lnSpc>
                <a:spcPct val="100000"/>
              </a:lnSpc>
            </a:pPr>
            <a:r>
              <a:rPr lang="en-US" sz="1800" dirty="0"/>
              <a:t>INTRODUCTION</a:t>
            </a:r>
          </a:p>
          <a:p>
            <a:pPr>
              <a:lnSpc>
                <a:spcPct val="100000"/>
              </a:lnSpc>
            </a:pPr>
            <a:r>
              <a:rPr lang="en-US" sz="1800" dirty="0"/>
              <a:t>PROBLEM STATEMENT</a:t>
            </a:r>
          </a:p>
          <a:p>
            <a:pPr>
              <a:lnSpc>
                <a:spcPct val="100000"/>
              </a:lnSpc>
            </a:pPr>
            <a:r>
              <a:rPr lang="en-US" sz="1800" dirty="0"/>
              <a:t>PROPOSED SOLUTION</a:t>
            </a:r>
          </a:p>
          <a:p>
            <a:pPr>
              <a:lnSpc>
                <a:spcPct val="100000"/>
              </a:lnSpc>
            </a:pPr>
            <a:r>
              <a:rPr lang="en-US" sz="1800" dirty="0"/>
              <a:t>ARCHITECTURE DIAGRAMS</a:t>
            </a:r>
          </a:p>
          <a:p>
            <a:pPr>
              <a:lnSpc>
                <a:spcPct val="100000"/>
              </a:lnSpc>
            </a:pPr>
            <a:r>
              <a:rPr lang="en-US" sz="1800" dirty="0"/>
              <a:t>ANALYSIS AND FINDINGS</a:t>
            </a:r>
          </a:p>
          <a:p>
            <a:pPr>
              <a:lnSpc>
                <a:spcPct val="100000"/>
              </a:lnSpc>
            </a:pPr>
            <a:r>
              <a:rPr lang="en-US" sz="1800" dirty="0"/>
              <a:t>MERITS</a:t>
            </a:r>
          </a:p>
          <a:p>
            <a:pPr>
              <a:lnSpc>
                <a:spcPct val="100000"/>
              </a:lnSpc>
            </a:pPr>
            <a:r>
              <a:rPr lang="en-US" sz="1800" dirty="0"/>
              <a:t>OUTPUT SCREENSHOTS</a:t>
            </a:r>
          </a:p>
          <a:p>
            <a:pPr>
              <a:lnSpc>
                <a:spcPct val="100000"/>
              </a:lnSpc>
            </a:pPr>
            <a:r>
              <a:rPr lang="en-US" sz="1800" dirty="0"/>
              <a:t>GITHUB LINK</a:t>
            </a:r>
          </a:p>
          <a:p>
            <a:pPr>
              <a:lnSpc>
                <a:spcPct val="100000"/>
              </a:lnSpc>
            </a:pPr>
            <a:r>
              <a:rPr lang="en-US" sz="1800" dirty="0"/>
              <a:t>CONCLUSION</a:t>
            </a:r>
          </a:p>
          <a:p>
            <a:pPr>
              <a:lnSpc>
                <a:spcPct val="100000"/>
              </a:lnSpc>
            </a:pPr>
            <a:r>
              <a:rPr lang="en-US" sz="1800" dirty="0"/>
              <a:t>REFERENCES</a:t>
            </a:r>
          </a:p>
        </p:txBody>
      </p:sp>
    </p:spTree>
    <p:extLst>
      <p:ext uri="{BB962C8B-B14F-4D97-AF65-F5344CB8AC3E}">
        <p14:creationId xmlns:p14="http://schemas.microsoft.com/office/powerpoint/2010/main" val="671702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E06EF-AFF1-492E-1BF1-2EA3F7528D0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522956E6-CA5B-6AB2-A8A7-92D8EBC22D5F}"/>
              </a:ext>
            </a:extLst>
          </p:cNvPr>
          <p:cNvSpPr>
            <a:spLocks noGrp="1"/>
          </p:cNvSpPr>
          <p:nvPr>
            <p:ph idx="1"/>
          </p:nvPr>
        </p:nvSpPr>
        <p:spPr/>
        <p:txBody>
          <a:bodyPr vert="horz" lIns="91440" tIns="45720" rIns="91440" bIns="45720" rtlCol="0" anchor="t">
            <a:normAutofit/>
          </a:bodyPr>
          <a:lstStyle/>
          <a:p>
            <a:pPr marL="0" indent="0">
              <a:buNone/>
            </a:pPr>
            <a:r>
              <a:rPr lang="en-US" sz="2000" dirty="0">
                <a:ea typeface="+mn-lt"/>
                <a:cs typeface="+mn-lt"/>
              </a:rPr>
              <a:t>[1] Goldblatt, Joe. Twenty-First Century Global Event Management (The Wiley </a:t>
            </a:r>
            <a:br>
              <a:rPr lang="en-US" sz="2000" dirty="0">
                <a:ea typeface="+mn-lt"/>
                <a:cs typeface="+mn-lt"/>
              </a:rPr>
            </a:br>
            <a:r>
              <a:rPr lang="en-US" sz="2000" dirty="0">
                <a:ea typeface="+mn-lt"/>
                <a:cs typeface="+mn-lt"/>
              </a:rPr>
              <a:t>Event Management Series) ISBN 0-471-39687-7. </a:t>
            </a:r>
            <a:endParaRPr lang="en-US" sz="2000"/>
          </a:p>
          <a:p>
            <a:pPr marL="0" indent="0">
              <a:buNone/>
            </a:pPr>
            <a:r>
              <a:rPr lang="en-US" sz="2000" dirty="0">
                <a:ea typeface="+mn-lt"/>
                <a:cs typeface="+mn-lt"/>
              </a:rPr>
              <a:t>Link:</a:t>
            </a:r>
            <a:r>
              <a:rPr lang="en-US" sz="2000" dirty="0">
                <a:ea typeface="+mn-lt"/>
                <a:cs typeface="+mn-lt"/>
                <a:hlinkClick r:id="rId2"/>
              </a:rPr>
              <a:t>Goldblatt, Joe. Twenty-First Century Global Event Management (The Wiley Event Management Series) ISBN 0-471-39687-7 - Search (bing.com)</a:t>
            </a:r>
            <a:r>
              <a:rPr lang="en-US" sz="2000" dirty="0">
                <a:ea typeface="+mn-lt"/>
                <a:cs typeface="+mn-lt"/>
              </a:rPr>
              <a:t> </a:t>
            </a:r>
            <a:endParaRPr lang="en-US" sz="2000"/>
          </a:p>
          <a:p>
            <a:pPr marL="0" indent="0">
              <a:buNone/>
            </a:pPr>
            <a:r>
              <a:rPr lang="en-US" sz="2000" dirty="0">
                <a:ea typeface="+mn-lt"/>
                <a:cs typeface="+mn-lt"/>
              </a:rPr>
              <a:t>[2] Referred angular routing from W3 School. </a:t>
            </a:r>
            <a:endParaRPr lang="en-US" sz="2000"/>
          </a:p>
          <a:p>
            <a:pPr marL="0" indent="0">
              <a:buNone/>
            </a:pPr>
            <a:r>
              <a:rPr lang="en-US" sz="2000" dirty="0">
                <a:ea typeface="+mn-lt"/>
                <a:cs typeface="+mn-lt"/>
              </a:rPr>
              <a:t>Link:</a:t>
            </a:r>
            <a:r>
              <a:rPr lang="en-US" sz="2000" dirty="0">
                <a:ea typeface="+mn-lt"/>
                <a:cs typeface="+mn-lt"/>
                <a:hlinkClick r:id="rId3"/>
              </a:rPr>
              <a:t>https://www.w3schools.com/angular/angular_routing.asp</a:t>
            </a:r>
            <a:r>
              <a:rPr lang="en-US" dirty="0">
                <a:ea typeface="+mn-lt"/>
                <a:cs typeface="+mn-lt"/>
              </a:rPr>
              <a:t> </a:t>
            </a:r>
            <a:endParaRPr lang="en-US" dirty="0"/>
          </a:p>
          <a:p>
            <a:endParaRPr lang="en-US" dirty="0"/>
          </a:p>
        </p:txBody>
      </p:sp>
    </p:spTree>
    <p:extLst>
      <p:ext uri="{BB962C8B-B14F-4D97-AF65-F5344CB8AC3E}">
        <p14:creationId xmlns:p14="http://schemas.microsoft.com/office/powerpoint/2010/main" val="876796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DE9280BD-E8DE-AE18-6211-DCEFBAD1C943}"/>
              </a:ext>
            </a:extLst>
          </p:cNvPr>
          <p:cNvPicPr>
            <a:picLocks noChangeAspect="1"/>
          </p:cNvPicPr>
          <p:nvPr/>
        </p:nvPicPr>
        <p:blipFill>
          <a:blip r:embed="rId2"/>
          <a:stretch>
            <a:fillRect/>
          </a:stretch>
        </p:blipFill>
        <p:spPr>
          <a:xfrm>
            <a:off x="1086465" y="841718"/>
            <a:ext cx="10019069" cy="5506400"/>
          </a:xfrm>
          <a:prstGeom prst="rect">
            <a:avLst/>
          </a:prstGeom>
        </p:spPr>
      </p:pic>
      <p:sp>
        <p:nvSpPr>
          <p:cNvPr id="6" name="TextBox 5">
            <a:extLst>
              <a:ext uri="{FF2B5EF4-FFF2-40B4-BE49-F238E27FC236}">
                <a16:creationId xmlns:a16="http://schemas.microsoft.com/office/drawing/2014/main" id="{34868F7A-FC25-5431-83CA-19BBC1E07FC2}"/>
              </a:ext>
            </a:extLst>
          </p:cNvPr>
          <p:cNvSpPr txBox="1"/>
          <p:nvPr/>
        </p:nvSpPr>
        <p:spPr>
          <a:xfrm>
            <a:off x="3398274" y="4092678"/>
            <a:ext cx="5321707" cy="1200329"/>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200" dirty="0">
                <a:latin typeface="Algerian"/>
              </a:rPr>
              <a:t>THANK YOU</a:t>
            </a:r>
          </a:p>
        </p:txBody>
      </p:sp>
    </p:spTree>
    <p:extLst>
      <p:ext uri="{BB962C8B-B14F-4D97-AF65-F5344CB8AC3E}">
        <p14:creationId xmlns:p14="http://schemas.microsoft.com/office/powerpoint/2010/main" val="2858740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B6C569-9046-A4C0-E9B5-1ECEF2243247}"/>
              </a:ext>
            </a:extLst>
          </p:cNvPr>
          <p:cNvSpPr>
            <a:spLocks noGrp="1"/>
          </p:cNvSpPr>
          <p:nvPr>
            <p:ph type="title"/>
          </p:nvPr>
        </p:nvSpPr>
        <p:spPr>
          <a:xfrm>
            <a:off x="838200" y="365125"/>
            <a:ext cx="10515600" cy="1325563"/>
          </a:xfrm>
        </p:spPr>
        <p:txBody>
          <a:bodyPr>
            <a:normAutofit/>
          </a:bodyPr>
          <a:lstStyle/>
          <a:p>
            <a:r>
              <a:rPr lang="en-US" sz="6600" dirty="0"/>
              <a:t>abstract</a:t>
            </a:r>
          </a:p>
        </p:txBody>
      </p:sp>
      <p:sp>
        <p:nvSpPr>
          <p:cNvPr id="3" name="Content Placeholder 2">
            <a:extLst>
              <a:ext uri="{FF2B5EF4-FFF2-40B4-BE49-F238E27FC236}">
                <a16:creationId xmlns:a16="http://schemas.microsoft.com/office/drawing/2014/main" id="{251F8D80-B041-5DCE-308A-4A7E740D48CF}"/>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en-US" dirty="0"/>
              <a:t>Eventrra is an event management website where user can book their event and make their occasions more special and memorable.  Special occasions like </a:t>
            </a:r>
            <a:r>
              <a:rPr lang="en-US" dirty="0">
                <a:ea typeface="+mn-lt"/>
                <a:cs typeface="+mn-lt"/>
              </a:rPr>
              <a:t>weddings, corporate occasions, birthday celebrations, Concerts , from A-To-Z user say it or user can customize it and we will have it done for them. Motive of Eventrra is to bring all factors together to produce a workable event.</a:t>
            </a:r>
            <a:endParaRPr lang="en-US" dirty="0"/>
          </a:p>
        </p:txBody>
      </p:sp>
      <p:pic>
        <p:nvPicPr>
          <p:cNvPr id="4" name="Graphic 4" descr="Balloons outline">
            <a:extLst>
              <a:ext uri="{FF2B5EF4-FFF2-40B4-BE49-F238E27FC236}">
                <a16:creationId xmlns:a16="http://schemas.microsoft.com/office/drawing/2014/main" id="{671429D4-6931-DBF4-8279-C338EB7383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2713" y="520149"/>
            <a:ext cx="914400" cy="914400"/>
          </a:xfrm>
          <a:prstGeom prst="rect">
            <a:avLst/>
          </a:prstGeom>
        </p:spPr>
      </p:pic>
    </p:spTree>
    <p:extLst>
      <p:ext uri="{BB962C8B-B14F-4D97-AF65-F5344CB8AC3E}">
        <p14:creationId xmlns:p14="http://schemas.microsoft.com/office/powerpoint/2010/main" val="1054840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D6FADB-C4C8-FD30-50EA-64B3AC140781}"/>
              </a:ext>
            </a:extLst>
          </p:cNvPr>
          <p:cNvSpPr>
            <a:spLocks noGrp="1"/>
          </p:cNvSpPr>
          <p:nvPr>
            <p:ph type="title"/>
          </p:nvPr>
        </p:nvSpPr>
        <p:spPr>
          <a:xfrm>
            <a:off x="635000" y="634029"/>
            <a:ext cx="10921640" cy="1314698"/>
          </a:xfrm>
        </p:spPr>
        <p:txBody>
          <a:bodyPr anchor="ctr">
            <a:normAutofit/>
          </a:bodyPr>
          <a:lstStyle/>
          <a:p>
            <a:pPr algn="ctr"/>
            <a:r>
              <a:rPr lang="en-US" sz="7200"/>
              <a:t>Introduction...</a:t>
            </a:r>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9551DB3-AF7F-FE05-1AD2-432797ED2594}"/>
              </a:ext>
            </a:extLst>
          </p:cNvPr>
          <p:cNvGraphicFramePr>
            <a:graphicFrameLocks noGrp="1"/>
          </p:cNvGraphicFramePr>
          <p:nvPr>
            <p:ph idx="1"/>
            <p:extLst>
              <p:ext uri="{D42A27DB-BD31-4B8C-83A1-F6EECF244321}">
                <p14:modId xmlns:p14="http://schemas.microsoft.com/office/powerpoint/2010/main" val="896249998"/>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6874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66EF9-C20B-9A80-ECD6-3CFA96958AA5}"/>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0A4400ED-A170-A657-A70D-F4975A29EE33}"/>
              </a:ext>
            </a:extLst>
          </p:cNvPr>
          <p:cNvSpPr>
            <a:spLocks noGrp="1"/>
          </p:cNvSpPr>
          <p:nvPr>
            <p:ph idx="1"/>
          </p:nvPr>
        </p:nvSpPr>
        <p:spPr/>
        <p:txBody>
          <a:bodyPr vert="horz" lIns="91440" tIns="45720" rIns="91440" bIns="45720" rtlCol="0" anchor="t">
            <a:normAutofit/>
          </a:bodyPr>
          <a:lstStyle/>
          <a:p>
            <a:r>
              <a:rPr lang="en-US" sz="2400" dirty="0">
                <a:ea typeface="+mn-lt"/>
                <a:cs typeface="+mn-lt"/>
              </a:rPr>
              <a:t>Every Organization, whether big or small, has challenges to overcome and managing every event. Currently Event Management system is manual and only accessible to staff. The client has to travel to the company offices in order to schedule, book and organize an event such as Birthday Party, Marriage, Reception, Ring Ceremony. Clients pay cash to book an event which is inconveniencing when customers are many at the company. It takes lots of time of customer because they have to search such event organizer and contact them individually so an online event management system is needed which will enable the customer make booking, schedule events online at any preferred time. </a:t>
            </a:r>
            <a:endParaRPr lang="en-US" sz="2400"/>
          </a:p>
        </p:txBody>
      </p:sp>
    </p:spTree>
    <p:extLst>
      <p:ext uri="{BB962C8B-B14F-4D97-AF65-F5344CB8AC3E}">
        <p14:creationId xmlns:p14="http://schemas.microsoft.com/office/powerpoint/2010/main" val="2365848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97A7-A8E9-8386-BE92-8E39F30CAF0A}"/>
              </a:ext>
            </a:extLst>
          </p:cNvPr>
          <p:cNvSpPr>
            <a:spLocks noGrp="1"/>
          </p:cNvSpPr>
          <p:nvPr>
            <p:ph type="title"/>
          </p:nvPr>
        </p:nvSpPr>
        <p:spPr/>
        <p:txBody>
          <a:bodyPr/>
          <a:lstStyle/>
          <a:p>
            <a:r>
              <a:rPr lang="en-US" dirty="0"/>
              <a:t>Proposed solution...</a:t>
            </a:r>
          </a:p>
        </p:txBody>
      </p:sp>
      <p:sp>
        <p:nvSpPr>
          <p:cNvPr id="3" name="Content Placeholder 2">
            <a:extLst>
              <a:ext uri="{FF2B5EF4-FFF2-40B4-BE49-F238E27FC236}">
                <a16:creationId xmlns:a16="http://schemas.microsoft.com/office/drawing/2014/main" id="{C0DEC2DF-415F-9D53-7850-27BC848E56C3}"/>
              </a:ext>
            </a:extLst>
          </p:cNvPr>
          <p:cNvSpPr>
            <a:spLocks noGrp="1"/>
          </p:cNvSpPr>
          <p:nvPr>
            <p:ph idx="1"/>
          </p:nvPr>
        </p:nvSpPr>
        <p:spPr/>
        <p:txBody>
          <a:bodyPr vert="horz" lIns="91440" tIns="45720" rIns="91440" bIns="45720" rtlCol="0" anchor="t">
            <a:normAutofit/>
          </a:bodyPr>
          <a:lstStyle/>
          <a:p>
            <a:r>
              <a:rPr lang="en-US" dirty="0">
                <a:ea typeface="+mn-lt"/>
                <a:cs typeface="+mn-lt"/>
              </a:rPr>
              <a:t>Management System has different event needs,  so we design exclusive Event Management System. This is designed to assist in strategic planning, and it will help to ensure that your organization is equipped with the right level of information and details of your future goals. Also, for those busy executive who are always on the go, Our system come with remote access features, which will allow you to manage your workforce anytime. These system will ultimately allow you to better manage resources.</a:t>
            </a:r>
            <a:endParaRPr lang="en-US"/>
          </a:p>
        </p:txBody>
      </p:sp>
    </p:spTree>
    <p:extLst>
      <p:ext uri="{BB962C8B-B14F-4D97-AF65-F5344CB8AC3E}">
        <p14:creationId xmlns:p14="http://schemas.microsoft.com/office/powerpoint/2010/main" val="3253379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2" name="Rectangle 4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5A4B80-AF0C-8F94-E840-47B10FC1721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800"/>
              <a:t>FLOW CHART...</a:t>
            </a:r>
          </a:p>
        </p:txBody>
      </p:sp>
      <p:sp>
        <p:nvSpPr>
          <p:cNvPr id="4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7592C2"/>
          </a:solidFill>
          <a:ln w="38100" cap="rnd">
            <a:solidFill>
              <a:srgbClr val="7592C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iagram&#10;&#10;Description automatically generated">
            <a:extLst>
              <a:ext uri="{FF2B5EF4-FFF2-40B4-BE49-F238E27FC236}">
                <a16:creationId xmlns:a16="http://schemas.microsoft.com/office/drawing/2014/main" id="{3EA6D524-F083-17E8-E6A1-03ECA4F2C0B8}"/>
              </a:ext>
            </a:extLst>
          </p:cNvPr>
          <p:cNvPicPr>
            <a:picLocks noGrp="1" noChangeAspect="1"/>
          </p:cNvPicPr>
          <p:nvPr>
            <p:ph idx="1"/>
          </p:nvPr>
        </p:nvPicPr>
        <p:blipFill>
          <a:blip r:embed="rId2"/>
          <a:stretch>
            <a:fillRect/>
          </a:stretch>
        </p:blipFill>
        <p:spPr>
          <a:xfrm>
            <a:off x="4218670" y="72974"/>
            <a:ext cx="7564660" cy="6563493"/>
          </a:xfrm>
          <a:prstGeom prst="rect">
            <a:avLst/>
          </a:prstGeom>
        </p:spPr>
      </p:pic>
    </p:spTree>
    <p:extLst>
      <p:ext uri="{BB962C8B-B14F-4D97-AF65-F5344CB8AC3E}">
        <p14:creationId xmlns:p14="http://schemas.microsoft.com/office/powerpoint/2010/main" val="331425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100766-2D38-71A5-3E52-3CEA6DA95504}"/>
              </a:ext>
            </a:extLst>
          </p:cNvPr>
          <p:cNvSpPr>
            <a:spLocks noGrp="1"/>
          </p:cNvSpPr>
          <p:nvPr>
            <p:ph type="title"/>
          </p:nvPr>
        </p:nvSpPr>
        <p:spPr>
          <a:xfrm>
            <a:off x="638882" y="639193"/>
            <a:ext cx="3117069" cy="3573516"/>
          </a:xfrm>
        </p:spPr>
        <p:txBody>
          <a:bodyPr vert="horz" lIns="91440" tIns="45720" rIns="91440" bIns="45720" rtlCol="0" anchor="b">
            <a:normAutofit/>
          </a:bodyPr>
          <a:lstStyle/>
          <a:p>
            <a:r>
              <a:rPr lang="en-US" sz="5800"/>
              <a:t>class DIAGRAM...</a:t>
            </a:r>
          </a:p>
        </p:txBody>
      </p:sp>
      <p:sp>
        <p:nvSpPr>
          <p:cNvPr id="2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158CEE"/>
          </a:solidFill>
          <a:ln w="38100" cap="rnd">
            <a:solidFill>
              <a:srgbClr val="158CE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iagram&#10;&#10;Description automatically generated">
            <a:extLst>
              <a:ext uri="{FF2B5EF4-FFF2-40B4-BE49-F238E27FC236}">
                <a16:creationId xmlns:a16="http://schemas.microsoft.com/office/drawing/2014/main" id="{90B6AB2D-12BB-1390-C55D-366E0FDB5E81}"/>
              </a:ext>
            </a:extLst>
          </p:cNvPr>
          <p:cNvPicPr>
            <a:picLocks noGrp="1" noChangeAspect="1"/>
          </p:cNvPicPr>
          <p:nvPr>
            <p:ph idx="1"/>
          </p:nvPr>
        </p:nvPicPr>
        <p:blipFill>
          <a:blip r:embed="rId2"/>
          <a:stretch>
            <a:fillRect/>
          </a:stretch>
        </p:blipFill>
        <p:spPr>
          <a:xfrm>
            <a:off x="3518154" y="453975"/>
            <a:ext cx="8326594" cy="5924395"/>
          </a:xfrm>
          <a:prstGeom prst="rect">
            <a:avLst/>
          </a:prstGeom>
        </p:spPr>
      </p:pic>
    </p:spTree>
    <p:extLst>
      <p:ext uri="{BB962C8B-B14F-4D97-AF65-F5344CB8AC3E}">
        <p14:creationId xmlns:p14="http://schemas.microsoft.com/office/powerpoint/2010/main" val="4181162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1" name="Rectangle 2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84AD8B-AF58-B893-8754-35D69E0C373E}"/>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800"/>
              <a:t>ENTITY-RELATIONSHIP DIAGRAM...</a:t>
            </a:r>
          </a:p>
        </p:txBody>
      </p:sp>
      <p:sp>
        <p:nvSpPr>
          <p:cNvPr id="2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iagram&#10;&#10;Description automatically generated">
            <a:extLst>
              <a:ext uri="{FF2B5EF4-FFF2-40B4-BE49-F238E27FC236}">
                <a16:creationId xmlns:a16="http://schemas.microsoft.com/office/drawing/2014/main" id="{656DB9AD-6613-6DB6-7AB2-8DE587207090}"/>
              </a:ext>
            </a:extLst>
          </p:cNvPr>
          <p:cNvPicPr>
            <a:picLocks noGrp="1" noChangeAspect="1"/>
          </p:cNvPicPr>
          <p:nvPr>
            <p:ph idx="1"/>
          </p:nvPr>
        </p:nvPicPr>
        <p:blipFill>
          <a:blip r:embed="rId2"/>
          <a:stretch>
            <a:fillRect/>
          </a:stretch>
        </p:blipFill>
        <p:spPr>
          <a:xfrm>
            <a:off x="4471343" y="644090"/>
            <a:ext cx="7268250" cy="5249196"/>
          </a:xfrm>
          <a:prstGeom prst="rect">
            <a:avLst/>
          </a:prstGeom>
        </p:spPr>
      </p:pic>
    </p:spTree>
    <p:extLst>
      <p:ext uri="{BB962C8B-B14F-4D97-AF65-F5344CB8AC3E}">
        <p14:creationId xmlns:p14="http://schemas.microsoft.com/office/powerpoint/2010/main" val="3335078305"/>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SketchyVTI</vt:lpstr>
      <vt:lpstr>EVENTRRA</vt:lpstr>
      <vt:lpstr>AGENDA...</vt:lpstr>
      <vt:lpstr>abstract</vt:lpstr>
      <vt:lpstr>Introduction...</vt:lpstr>
      <vt:lpstr>Problem statement...</vt:lpstr>
      <vt:lpstr>Proposed solution...</vt:lpstr>
      <vt:lpstr>FLOW CHART...</vt:lpstr>
      <vt:lpstr>class DIAGRAM...</vt:lpstr>
      <vt:lpstr>ENTITY-RELATIONSHIP DIAGRAM...</vt:lpstr>
      <vt:lpstr>Analysis and findings</vt:lpstr>
      <vt:lpstr>Merits....</vt:lpstr>
      <vt:lpstr>screenshots</vt:lpstr>
      <vt:lpstr>PowerPoint Presentation</vt:lpstr>
      <vt:lpstr>PowerPoint Presentation</vt:lpstr>
      <vt:lpstr>PowerPoint Presentation</vt:lpstr>
      <vt:lpstr>PowerPoint Presentation</vt:lpstr>
      <vt:lpstr>PowerPoint Presentation</vt:lpstr>
      <vt:lpstr>Github link</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515</cp:revision>
  <dcterms:created xsi:type="dcterms:W3CDTF">2022-11-16T14:29:47Z</dcterms:created>
  <dcterms:modified xsi:type="dcterms:W3CDTF">2022-11-24T03:44:12Z</dcterms:modified>
</cp:coreProperties>
</file>